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14"/>
  </p:notesMasterIdLst>
  <p:sldIdLst>
    <p:sldId id="256" r:id="rId2"/>
    <p:sldId id="262" r:id="rId3"/>
    <p:sldId id="274" r:id="rId4"/>
    <p:sldId id="265" r:id="rId5"/>
    <p:sldId id="272" r:id="rId6"/>
    <p:sldId id="263" r:id="rId7"/>
    <p:sldId id="264" r:id="rId8"/>
    <p:sldId id="275" r:id="rId9"/>
    <p:sldId id="271" r:id="rId10"/>
    <p:sldId id="268" r:id="rId11"/>
    <p:sldId id="27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9"/>
    <p:restoredTop sz="94651"/>
  </p:normalViewPr>
  <p:slideViewPr>
    <p:cSldViewPr snapToGrid="0">
      <p:cViewPr varScale="1">
        <p:scale>
          <a:sx n="105" d="100"/>
          <a:sy n="105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58633-4373-4CA7-8461-2791D47D2D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28443C-5410-46DE-B29A-531D5CF5EB7C}">
      <dgm:prSet/>
      <dgm:spPr/>
      <dgm:t>
        <a:bodyPr/>
        <a:lstStyle/>
        <a:p>
          <a:r>
            <a:rPr lang="en-US" dirty="0"/>
            <a:t>Data Analysis Plan</a:t>
          </a:r>
        </a:p>
      </dgm:t>
    </dgm:pt>
    <dgm:pt modelId="{D0B5CE1F-15DE-400A-8562-046904020028}" type="parTrans" cxnId="{9FE7A731-591C-43F5-AE4F-EB05C933E4E7}">
      <dgm:prSet/>
      <dgm:spPr/>
      <dgm:t>
        <a:bodyPr/>
        <a:lstStyle/>
        <a:p>
          <a:endParaRPr lang="en-US"/>
        </a:p>
      </dgm:t>
    </dgm:pt>
    <dgm:pt modelId="{9CA9130F-DFBB-4ECD-87F0-15BF9577576A}" type="sibTrans" cxnId="{9FE7A731-591C-43F5-AE4F-EB05C933E4E7}">
      <dgm:prSet/>
      <dgm:spPr/>
      <dgm:t>
        <a:bodyPr/>
        <a:lstStyle/>
        <a:p>
          <a:endParaRPr lang="en-US"/>
        </a:p>
      </dgm:t>
    </dgm:pt>
    <dgm:pt modelId="{5EB9FA62-8689-443C-A19D-F29C0BE5CD36}">
      <dgm:prSet/>
      <dgm:spPr/>
      <dgm:t>
        <a:bodyPr/>
        <a:lstStyle/>
        <a:p>
          <a:r>
            <a:rPr lang="en-US" dirty="0"/>
            <a:t>Overview of Data &amp; Goal</a:t>
          </a:r>
        </a:p>
      </dgm:t>
    </dgm:pt>
    <dgm:pt modelId="{9A0635E3-6D74-4CC3-8775-AA82832BA117}" type="parTrans" cxnId="{2FFC45C7-B54C-41D1-952F-FE477D445FCB}">
      <dgm:prSet/>
      <dgm:spPr/>
      <dgm:t>
        <a:bodyPr/>
        <a:lstStyle/>
        <a:p>
          <a:endParaRPr lang="en-US"/>
        </a:p>
      </dgm:t>
    </dgm:pt>
    <dgm:pt modelId="{82E5A455-0860-4F23-AF03-F27A7E0C59E7}" type="sibTrans" cxnId="{2FFC45C7-B54C-41D1-952F-FE477D445FCB}">
      <dgm:prSet/>
      <dgm:spPr/>
      <dgm:t>
        <a:bodyPr/>
        <a:lstStyle/>
        <a:p>
          <a:endParaRPr lang="en-US"/>
        </a:p>
      </dgm:t>
    </dgm:pt>
    <dgm:pt modelId="{2A0BDB82-3913-4A43-9032-2844B188D644}">
      <dgm:prSet/>
      <dgm:spPr/>
      <dgm:t>
        <a:bodyPr/>
        <a:lstStyle/>
        <a:p>
          <a:r>
            <a:rPr lang="en-US"/>
            <a:t>Preliminary Analysis</a:t>
          </a:r>
        </a:p>
      </dgm:t>
    </dgm:pt>
    <dgm:pt modelId="{70D3A05D-95ED-4CBE-B7FF-4511E905706B}" type="parTrans" cxnId="{B855FE79-A059-447F-BCB9-7A3507869EC9}">
      <dgm:prSet/>
      <dgm:spPr/>
      <dgm:t>
        <a:bodyPr/>
        <a:lstStyle/>
        <a:p>
          <a:endParaRPr lang="en-US"/>
        </a:p>
      </dgm:t>
    </dgm:pt>
    <dgm:pt modelId="{BB86F30B-457F-469C-802C-E3BCE63BBCF0}" type="sibTrans" cxnId="{B855FE79-A059-447F-BCB9-7A3507869EC9}">
      <dgm:prSet/>
      <dgm:spPr/>
      <dgm:t>
        <a:bodyPr/>
        <a:lstStyle/>
        <a:p>
          <a:endParaRPr lang="en-US"/>
        </a:p>
      </dgm:t>
    </dgm:pt>
    <dgm:pt modelId="{8E3CE1FE-624F-4393-991B-085BE68AA0E1}">
      <dgm:prSet/>
      <dgm:spPr/>
      <dgm:t>
        <a:bodyPr/>
        <a:lstStyle/>
        <a:p>
          <a:r>
            <a:rPr lang="en-US"/>
            <a:t>Technical Detail</a:t>
          </a:r>
        </a:p>
      </dgm:t>
    </dgm:pt>
    <dgm:pt modelId="{0869161B-4BE7-4B18-AECE-7148C4D1B355}" type="parTrans" cxnId="{0270D7CD-4DF6-4F97-9D85-EE38ABBC6B36}">
      <dgm:prSet/>
      <dgm:spPr/>
      <dgm:t>
        <a:bodyPr/>
        <a:lstStyle/>
        <a:p>
          <a:endParaRPr lang="en-US"/>
        </a:p>
      </dgm:t>
    </dgm:pt>
    <dgm:pt modelId="{AE0990D5-20EA-41FC-B44D-CB368A7DC52D}" type="sibTrans" cxnId="{0270D7CD-4DF6-4F97-9D85-EE38ABBC6B36}">
      <dgm:prSet/>
      <dgm:spPr/>
      <dgm:t>
        <a:bodyPr/>
        <a:lstStyle/>
        <a:p>
          <a:endParaRPr lang="en-US"/>
        </a:p>
      </dgm:t>
    </dgm:pt>
    <dgm:pt modelId="{EC158D49-23E5-4AAE-80FF-4FE33B68F8AB}" type="pres">
      <dgm:prSet presAssocID="{9A258633-4373-4CA7-8461-2791D47D2DD8}" presName="root" presStyleCnt="0">
        <dgm:presLayoutVars>
          <dgm:dir/>
          <dgm:resizeHandles val="exact"/>
        </dgm:presLayoutVars>
      </dgm:prSet>
      <dgm:spPr/>
    </dgm:pt>
    <dgm:pt modelId="{678AA6F0-B892-4A6B-918B-5C53EFBE17C9}" type="pres">
      <dgm:prSet presAssocID="{0128443C-5410-46DE-B29A-531D5CF5EB7C}" presName="compNode" presStyleCnt="0"/>
      <dgm:spPr/>
    </dgm:pt>
    <dgm:pt modelId="{D253C0B7-062A-42E7-96AA-087E598E4FC4}" type="pres">
      <dgm:prSet presAssocID="{0128443C-5410-46DE-B29A-531D5CF5EB7C}" presName="bgRect" presStyleLbl="bgShp" presStyleIdx="0" presStyleCnt="4"/>
      <dgm:spPr/>
    </dgm:pt>
    <dgm:pt modelId="{8BFF2D4F-1874-4DF5-BD5F-5392D14EBF2C}" type="pres">
      <dgm:prSet presAssocID="{0128443C-5410-46DE-B29A-531D5CF5EB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841B9B-74C4-4C02-A297-25C3CD3765B1}" type="pres">
      <dgm:prSet presAssocID="{0128443C-5410-46DE-B29A-531D5CF5EB7C}" presName="spaceRect" presStyleCnt="0"/>
      <dgm:spPr/>
    </dgm:pt>
    <dgm:pt modelId="{40682321-94AE-4F72-989B-96D98BBBA76F}" type="pres">
      <dgm:prSet presAssocID="{0128443C-5410-46DE-B29A-531D5CF5EB7C}" presName="parTx" presStyleLbl="revTx" presStyleIdx="0" presStyleCnt="4">
        <dgm:presLayoutVars>
          <dgm:chMax val="0"/>
          <dgm:chPref val="0"/>
        </dgm:presLayoutVars>
      </dgm:prSet>
      <dgm:spPr/>
    </dgm:pt>
    <dgm:pt modelId="{B3646226-F6C4-441D-8F7F-8695FAD4D850}" type="pres">
      <dgm:prSet presAssocID="{9CA9130F-DFBB-4ECD-87F0-15BF9577576A}" presName="sibTrans" presStyleCnt="0"/>
      <dgm:spPr/>
    </dgm:pt>
    <dgm:pt modelId="{2F4C8F20-5FBB-47CC-BB86-C179BA439156}" type="pres">
      <dgm:prSet presAssocID="{5EB9FA62-8689-443C-A19D-F29C0BE5CD36}" presName="compNode" presStyleCnt="0"/>
      <dgm:spPr/>
    </dgm:pt>
    <dgm:pt modelId="{80EC37C6-F531-4F88-9BA4-4D0739645C8F}" type="pres">
      <dgm:prSet presAssocID="{5EB9FA62-8689-443C-A19D-F29C0BE5CD36}" presName="bgRect" presStyleLbl="bgShp" presStyleIdx="1" presStyleCnt="4"/>
      <dgm:spPr/>
    </dgm:pt>
    <dgm:pt modelId="{40D3E77A-D87E-453C-8FC5-E97D529A66A2}" type="pres">
      <dgm:prSet presAssocID="{5EB9FA62-8689-443C-A19D-F29C0BE5CD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67BC0E-04FF-4C8F-9EB2-0825A2BB5E95}" type="pres">
      <dgm:prSet presAssocID="{5EB9FA62-8689-443C-A19D-F29C0BE5CD36}" presName="spaceRect" presStyleCnt="0"/>
      <dgm:spPr/>
    </dgm:pt>
    <dgm:pt modelId="{8964BE3D-0388-42DD-8787-55860E9D3E78}" type="pres">
      <dgm:prSet presAssocID="{5EB9FA62-8689-443C-A19D-F29C0BE5CD36}" presName="parTx" presStyleLbl="revTx" presStyleIdx="1" presStyleCnt="4">
        <dgm:presLayoutVars>
          <dgm:chMax val="0"/>
          <dgm:chPref val="0"/>
        </dgm:presLayoutVars>
      </dgm:prSet>
      <dgm:spPr/>
    </dgm:pt>
    <dgm:pt modelId="{C2B33C32-0AC6-4FA8-94C2-B4FEC50089BF}" type="pres">
      <dgm:prSet presAssocID="{82E5A455-0860-4F23-AF03-F27A7E0C59E7}" presName="sibTrans" presStyleCnt="0"/>
      <dgm:spPr/>
    </dgm:pt>
    <dgm:pt modelId="{090EC33D-2A10-42B8-B95E-2247ABF8CF58}" type="pres">
      <dgm:prSet presAssocID="{2A0BDB82-3913-4A43-9032-2844B188D644}" presName="compNode" presStyleCnt="0"/>
      <dgm:spPr/>
    </dgm:pt>
    <dgm:pt modelId="{811A5CB2-5213-419D-9053-45ABC37A9217}" type="pres">
      <dgm:prSet presAssocID="{2A0BDB82-3913-4A43-9032-2844B188D644}" presName="bgRect" presStyleLbl="bgShp" presStyleIdx="2" presStyleCnt="4"/>
      <dgm:spPr/>
    </dgm:pt>
    <dgm:pt modelId="{E780A718-F2FA-4C8A-BF65-003FEB64E38D}" type="pres">
      <dgm:prSet presAssocID="{2A0BDB82-3913-4A43-9032-2844B188D6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27B0B62-2941-4BA6-9546-09716F03E7CC}" type="pres">
      <dgm:prSet presAssocID="{2A0BDB82-3913-4A43-9032-2844B188D644}" presName="spaceRect" presStyleCnt="0"/>
      <dgm:spPr/>
    </dgm:pt>
    <dgm:pt modelId="{0CF531BC-BBBB-4B01-985D-D07FC6B85C62}" type="pres">
      <dgm:prSet presAssocID="{2A0BDB82-3913-4A43-9032-2844B188D644}" presName="parTx" presStyleLbl="revTx" presStyleIdx="2" presStyleCnt="4">
        <dgm:presLayoutVars>
          <dgm:chMax val="0"/>
          <dgm:chPref val="0"/>
        </dgm:presLayoutVars>
      </dgm:prSet>
      <dgm:spPr/>
    </dgm:pt>
    <dgm:pt modelId="{525CDA3F-0ADB-46EB-803A-E4C3D23BA175}" type="pres">
      <dgm:prSet presAssocID="{BB86F30B-457F-469C-802C-E3BCE63BBCF0}" presName="sibTrans" presStyleCnt="0"/>
      <dgm:spPr/>
    </dgm:pt>
    <dgm:pt modelId="{EC59F7F5-BBAA-4F4F-B957-14007F273DC7}" type="pres">
      <dgm:prSet presAssocID="{8E3CE1FE-624F-4393-991B-085BE68AA0E1}" presName="compNode" presStyleCnt="0"/>
      <dgm:spPr/>
    </dgm:pt>
    <dgm:pt modelId="{C717D00F-A3BE-4634-B118-991C874697E3}" type="pres">
      <dgm:prSet presAssocID="{8E3CE1FE-624F-4393-991B-085BE68AA0E1}" presName="bgRect" presStyleLbl="bgShp" presStyleIdx="3" presStyleCnt="4"/>
      <dgm:spPr/>
    </dgm:pt>
    <dgm:pt modelId="{49147E09-2189-4739-B98D-0F520662D50D}" type="pres">
      <dgm:prSet presAssocID="{8E3CE1FE-624F-4393-991B-085BE68AA0E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6907ED1-8A85-4E05-9664-65E389997DD7}" type="pres">
      <dgm:prSet presAssocID="{8E3CE1FE-624F-4393-991B-085BE68AA0E1}" presName="spaceRect" presStyleCnt="0"/>
      <dgm:spPr/>
    </dgm:pt>
    <dgm:pt modelId="{A0CEE2B3-2A56-47AE-8B30-676C604BA7E3}" type="pres">
      <dgm:prSet presAssocID="{8E3CE1FE-624F-4393-991B-085BE68AA0E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E7A731-591C-43F5-AE4F-EB05C933E4E7}" srcId="{9A258633-4373-4CA7-8461-2791D47D2DD8}" destId="{0128443C-5410-46DE-B29A-531D5CF5EB7C}" srcOrd="0" destOrd="0" parTransId="{D0B5CE1F-15DE-400A-8562-046904020028}" sibTransId="{9CA9130F-DFBB-4ECD-87F0-15BF9577576A}"/>
    <dgm:cxn modelId="{612F9E3B-AE17-4D9F-9EE6-D380532CE981}" type="presOf" srcId="{5EB9FA62-8689-443C-A19D-F29C0BE5CD36}" destId="{8964BE3D-0388-42DD-8787-55860E9D3E78}" srcOrd="0" destOrd="0" presId="urn:microsoft.com/office/officeart/2018/2/layout/IconVerticalSolidList"/>
    <dgm:cxn modelId="{19610A58-53BD-40BE-AF38-F92A58D393FB}" type="presOf" srcId="{0128443C-5410-46DE-B29A-531D5CF5EB7C}" destId="{40682321-94AE-4F72-989B-96D98BBBA76F}" srcOrd="0" destOrd="0" presId="urn:microsoft.com/office/officeart/2018/2/layout/IconVerticalSolidList"/>
    <dgm:cxn modelId="{2D8D2E67-A21A-4AC9-A538-15FF4A30434F}" type="presOf" srcId="{2A0BDB82-3913-4A43-9032-2844B188D644}" destId="{0CF531BC-BBBB-4B01-985D-D07FC6B85C62}" srcOrd="0" destOrd="0" presId="urn:microsoft.com/office/officeart/2018/2/layout/IconVerticalSolidList"/>
    <dgm:cxn modelId="{88ADB569-895C-4BF7-BF43-2E15E7FBF4FD}" type="presOf" srcId="{9A258633-4373-4CA7-8461-2791D47D2DD8}" destId="{EC158D49-23E5-4AAE-80FF-4FE33B68F8AB}" srcOrd="0" destOrd="0" presId="urn:microsoft.com/office/officeart/2018/2/layout/IconVerticalSolidList"/>
    <dgm:cxn modelId="{B855FE79-A059-447F-BCB9-7A3507869EC9}" srcId="{9A258633-4373-4CA7-8461-2791D47D2DD8}" destId="{2A0BDB82-3913-4A43-9032-2844B188D644}" srcOrd="2" destOrd="0" parTransId="{70D3A05D-95ED-4CBE-B7FF-4511E905706B}" sibTransId="{BB86F30B-457F-469C-802C-E3BCE63BBCF0}"/>
    <dgm:cxn modelId="{A7FB308E-F1A7-4BD7-A526-BE69A37098C7}" type="presOf" srcId="{8E3CE1FE-624F-4393-991B-085BE68AA0E1}" destId="{A0CEE2B3-2A56-47AE-8B30-676C604BA7E3}" srcOrd="0" destOrd="0" presId="urn:microsoft.com/office/officeart/2018/2/layout/IconVerticalSolidList"/>
    <dgm:cxn modelId="{2FFC45C7-B54C-41D1-952F-FE477D445FCB}" srcId="{9A258633-4373-4CA7-8461-2791D47D2DD8}" destId="{5EB9FA62-8689-443C-A19D-F29C0BE5CD36}" srcOrd="1" destOrd="0" parTransId="{9A0635E3-6D74-4CC3-8775-AA82832BA117}" sibTransId="{82E5A455-0860-4F23-AF03-F27A7E0C59E7}"/>
    <dgm:cxn modelId="{0270D7CD-4DF6-4F97-9D85-EE38ABBC6B36}" srcId="{9A258633-4373-4CA7-8461-2791D47D2DD8}" destId="{8E3CE1FE-624F-4393-991B-085BE68AA0E1}" srcOrd="3" destOrd="0" parTransId="{0869161B-4BE7-4B18-AECE-7148C4D1B355}" sibTransId="{AE0990D5-20EA-41FC-B44D-CB368A7DC52D}"/>
    <dgm:cxn modelId="{0A484B50-4E8B-4D28-9F63-9263A14F56F1}" type="presParOf" srcId="{EC158D49-23E5-4AAE-80FF-4FE33B68F8AB}" destId="{678AA6F0-B892-4A6B-918B-5C53EFBE17C9}" srcOrd="0" destOrd="0" presId="urn:microsoft.com/office/officeart/2018/2/layout/IconVerticalSolidList"/>
    <dgm:cxn modelId="{0759CC7F-C83C-4925-A2B8-2A3E25EA296C}" type="presParOf" srcId="{678AA6F0-B892-4A6B-918B-5C53EFBE17C9}" destId="{D253C0B7-062A-42E7-96AA-087E598E4FC4}" srcOrd="0" destOrd="0" presId="urn:microsoft.com/office/officeart/2018/2/layout/IconVerticalSolidList"/>
    <dgm:cxn modelId="{699F59A9-083C-4FE6-BAAF-61188FDCA95B}" type="presParOf" srcId="{678AA6F0-B892-4A6B-918B-5C53EFBE17C9}" destId="{8BFF2D4F-1874-4DF5-BD5F-5392D14EBF2C}" srcOrd="1" destOrd="0" presId="urn:microsoft.com/office/officeart/2018/2/layout/IconVerticalSolidList"/>
    <dgm:cxn modelId="{78DAF285-D6EC-46D1-B43B-8161E6770B25}" type="presParOf" srcId="{678AA6F0-B892-4A6B-918B-5C53EFBE17C9}" destId="{17841B9B-74C4-4C02-A297-25C3CD3765B1}" srcOrd="2" destOrd="0" presId="urn:microsoft.com/office/officeart/2018/2/layout/IconVerticalSolidList"/>
    <dgm:cxn modelId="{94370535-E45C-46C0-9F8E-EFE4246A29D5}" type="presParOf" srcId="{678AA6F0-B892-4A6B-918B-5C53EFBE17C9}" destId="{40682321-94AE-4F72-989B-96D98BBBA76F}" srcOrd="3" destOrd="0" presId="urn:microsoft.com/office/officeart/2018/2/layout/IconVerticalSolidList"/>
    <dgm:cxn modelId="{E89D035B-30D8-4A7B-BC95-359575E3E79F}" type="presParOf" srcId="{EC158D49-23E5-4AAE-80FF-4FE33B68F8AB}" destId="{B3646226-F6C4-441D-8F7F-8695FAD4D850}" srcOrd="1" destOrd="0" presId="urn:microsoft.com/office/officeart/2018/2/layout/IconVerticalSolidList"/>
    <dgm:cxn modelId="{EDA55FBE-2D50-4636-9671-9B4BD384C708}" type="presParOf" srcId="{EC158D49-23E5-4AAE-80FF-4FE33B68F8AB}" destId="{2F4C8F20-5FBB-47CC-BB86-C179BA439156}" srcOrd="2" destOrd="0" presId="urn:microsoft.com/office/officeart/2018/2/layout/IconVerticalSolidList"/>
    <dgm:cxn modelId="{2BF253C0-8EF7-464A-91FE-AF84F9FE9F22}" type="presParOf" srcId="{2F4C8F20-5FBB-47CC-BB86-C179BA439156}" destId="{80EC37C6-F531-4F88-9BA4-4D0739645C8F}" srcOrd="0" destOrd="0" presId="urn:microsoft.com/office/officeart/2018/2/layout/IconVerticalSolidList"/>
    <dgm:cxn modelId="{7AF312E9-3B46-40F5-BBA5-E84802C5B6C3}" type="presParOf" srcId="{2F4C8F20-5FBB-47CC-BB86-C179BA439156}" destId="{40D3E77A-D87E-453C-8FC5-E97D529A66A2}" srcOrd="1" destOrd="0" presId="urn:microsoft.com/office/officeart/2018/2/layout/IconVerticalSolidList"/>
    <dgm:cxn modelId="{12F690BF-DA80-4712-B920-DF8B5C9B2A0A}" type="presParOf" srcId="{2F4C8F20-5FBB-47CC-BB86-C179BA439156}" destId="{0D67BC0E-04FF-4C8F-9EB2-0825A2BB5E95}" srcOrd="2" destOrd="0" presId="urn:microsoft.com/office/officeart/2018/2/layout/IconVerticalSolidList"/>
    <dgm:cxn modelId="{CDC21BEA-35B6-4EEF-8149-F985B72C1315}" type="presParOf" srcId="{2F4C8F20-5FBB-47CC-BB86-C179BA439156}" destId="{8964BE3D-0388-42DD-8787-55860E9D3E78}" srcOrd="3" destOrd="0" presId="urn:microsoft.com/office/officeart/2018/2/layout/IconVerticalSolidList"/>
    <dgm:cxn modelId="{35E328F4-090C-4B7D-8939-D63EC66B8493}" type="presParOf" srcId="{EC158D49-23E5-4AAE-80FF-4FE33B68F8AB}" destId="{C2B33C32-0AC6-4FA8-94C2-B4FEC50089BF}" srcOrd="3" destOrd="0" presId="urn:microsoft.com/office/officeart/2018/2/layout/IconVerticalSolidList"/>
    <dgm:cxn modelId="{52ABD356-0CDF-4205-B76F-54698E7572DC}" type="presParOf" srcId="{EC158D49-23E5-4AAE-80FF-4FE33B68F8AB}" destId="{090EC33D-2A10-42B8-B95E-2247ABF8CF58}" srcOrd="4" destOrd="0" presId="urn:microsoft.com/office/officeart/2018/2/layout/IconVerticalSolidList"/>
    <dgm:cxn modelId="{F4B68961-1736-4983-9D49-C1B0A1109D89}" type="presParOf" srcId="{090EC33D-2A10-42B8-B95E-2247ABF8CF58}" destId="{811A5CB2-5213-419D-9053-45ABC37A9217}" srcOrd="0" destOrd="0" presId="urn:microsoft.com/office/officeart/2018/2/layout/IconVerticalSolidList"/>
    <dgm:cxn modelId="{9893F7D1-6BEA-44DB-9E28-32E7A1DBC302}" type="presParOf" srcId="{090EC33D-2A10-42B8-B95E-2247ABF8CF58}" destId="{E780A718-F2FA-4C8A-BF65-003FEB64E38D}" srcOrd="1" destOrd="0" presId="urn:microsoft.com/office/officeart/2018/2/layout/IconVerticalSolidList"/>
    <dgm:cxn modelId="{E3B7EDA4-9DFE-42CC-BCEE-2E09183B1231}" type="presParOf" srcId="{090EC33D-2A10-42B8-B95E-2247ABF8CF58}" destId="{227B0B62-2941-4BA6-9546-09716F03E7CC}" srcOrd="2" destOrd="0" presId="urn:microsoft.com/office/officeart/2018/2/layout/IconVerticalSolidList"/>
    <dgm:cxn modelId="{375D09CF-251B-4F76-A32D-2AD85201A748}" type="presParOf" srcId="{090EC33D-2A10-42B8-B95E-2247ABF8CF58}" destId="{0CF531BC-BBBB-4B01-985D-D07FC6B85C62}" srcOrd="3" destOrd="0" presId="urn:microsoft.com/office/officeart/2018/2/layout/IconVerticalSolidList"/>
    <dgm:cxn modelId="{3A160326-FFE4-494B-9FE4-D986F47CBA3B}" type="presParOf" srcId="{EC158D49-23E5-4AAE-80FF-4FE33B68F8AB}" destId="{525CDA3F-0ADB-46EB-803A-E4C3D23BA175}" srcOrd="5" destOrd="0" presId="urn:microsoft.com/office/officeart/2018/2/layout/IconVerticalSolidList"/>
    <dgm:cxn modelId="{393B9952-E3AD-4007-88F7-F06E7B2BBE05}" type="presParOf" srcId="{EC158D49-23E5-4AAE-80FF-4FE33B68F8AB}" destId="{EC59F7F5-BBAA-4F4F-B957-14007F273DC7}" srcOrd="6" destOrd="0" presId="urn:microsoft.com/office/officeart/2018/2/layout/IconVerticalSolidList"/>
    <dgm:cxn modelId="{9D46042B-C035-4D89-828D-D48209072872}" type="presParOf" srcId="{EC59F7F5-BBAA-4F4F-B957-14007F273DC7}" destId="{C717D00F-A3BE-4634-B118-991C874697E3}" srcOrd="0" destOrd="0" presId="urn:microsoft.com/office/officeart/2018/2/layout/IconVerticalSolidList"/>
    <dgm:cxn modelId="{29180119-E3F9-4324-85C8-0509EFC41B5B}" type="presParOf" srcId="{EC59F7F5-BBAA-4F4F-B957-14007F273DC7}" destId="{49147E09-2189-4739-B98D-0F520662D50D}" srcOrd="1" destOrd="0" presId="urn:microsoft.com/office/officeart/2018/2/layout/IconVerticalSolidList"/>
    <dgm:cxn modelId="{1E1CE624-1D0E-462C-90EC-AF9289145ACD}" type="presParOf" srcId="{EC59F7F5-BBAA-4F4F-B957-14007F273DC7}" destId="{B6907ED1-8A85-4E05-9664-65E389997DD7}" srcOrd="2" destOrd="0" presId="urn:microsoft.com/office/officeart/2018/2/layout/IconVerticalSolidList"/>
    <dgm:cxn modelId="{5F5D3006-4DB8-44E8-81DC-1D0FB7EC94E2}" type="presParOf" srcId="{EC59F7F5-BBAA-4F4F-B957-14007F273DC7}" destId="{A0CEE2B3-2A56-47AE-8B30-676C604BA7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E34129-1869-5343-A4E3-AF25F6F1F7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793D6F-00E5-D64B-B457-97843BFFBC9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Information Extraction</a:t>
          </a:r>
        </a:p>
      </dgm:t>
    </dgm:pt>
    <dgm:pt modelId="{14EF3AE0-CFD5-E943-99AB-FAC556805CAD}" type="parTrans" cxnId="{2D1F291E-142F-0B40-93DD-AC1C6616645D}">
      <dgm:prSet/>
      <dgm:spPr/>
      <dgm:t>
        <a:bodyPr/>
        <a:lstStyle/>
        <a:p>
          <a:endParaRPr lang="en-US"/>
        </a:p>
      </dgm:t>
    </dgm:pt>
    <dgm:pt modelId="{383D7234-14CE-1C4E-AE2E-38D36BF98F9C}" type="sibTrans" cxnId="{2D1F291E-142F-0B40-93DD-AC1C6616645D}">
      <dgm:prSet/>
      <dgm:spPr/>
      <dgm:t>
        <a:bodyPr/>
        <a:lstStyle/>
        <a:p>
          <a:endParaRPr lang="en-US"/>
        </a:p>
      </dgm:t>
    </dgm:pt>
    <dgm:pt modelId="{C7A4F490-26F1-9247-AB12-6EB53A8CD75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" pitchFamily="2" charset="0"/>
            </a:rPr>
            <a:t>Detailed aspects people care about: food, service, etc.</a:t>
          </a:r>
        </a:p>
      </dgm:t>
    </dgm:pt>
    <dgm:pt modelId="{FB1F648D-62B4-9B4D-8A06-4C03FB936796}" type="parTrans" cxnId="{EF6BD012-D10A-734E-922A-358128383486}">
      <dgm:prSet/>
      <dgm:spPr/>
      <dgm:t>
        <a:bodyPr/>
        <a:lstStyle/>
        <a:p>
          <a:endParaRPr lang="en-US"/>
        </a:p>
      </dgm:t>
    </dgm:pt>
    <dgm:pt modelId="{EEF4CCFB-7830-1543-8F29-2B69813E5583}" type="sibTrans" cxnId="{EF6BD012-D10A-734E-922A-358128383486}">
      <dgm:prSet/>
      <dgm:spPr/>
      <dgm:t>
        <a:bodyPr/>
        <a:lstStyle/>
        <a:p>
          <a:endParaRPr lang="en-US"/>
        </a:p>
      </dgm:t>
    </dgm:pt>
    <dgm:pt modelId="{C86147C0-0537-D24F-80B1-D3C18963C10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" pitchFamily="2" charset="0"/>
            </a:rPr>
            <a:t>Words and categories appear most in </a:t>
          </a:r>
          <a:r>
            <a:rPr lang="en-US" dirty="0" err="1">
              <a:latin typeface="Courier" pitchFamily="2" charset="0"/>
            </a:rPr>
            <a:t>tips.json</a:t>
          </a:r>
          <a:r>
            <a:rPr lang="en-US" dirty="0">
              <a:latin typeface="Courier" pitchFamily="2" charset="0"/>
            </a:rPr>
            <a:t>, </a:t>
          </a:r>
          <a:r>
            <a:rPr lang="en-US" dirty="0" err="1">
              <a:latin typeface="Courier" pitchFamily="2" charset="0"/>
            </a:rPr>
            <a:t>review.json</a:t>
          </a:r>
          <a:endParaRPr lang="en-US" dirty="0">
            <a:latin typeface="Courier" pitchFamily="2" charset="0"/>
          </a:endParaRPr>
        </a:p>
      </dgm:t>
    </dgm:pt>
    <dgm:pt modelId="{2BBF8AF7-0C31-ED43-8176-6206D2C10FAB}" type="parTrans" cxnId="{557D5A6C-4C29-E842-B66D-9FC238F8C692}">
      <dgm:prSet/>
      <dgm:spPr/>
      <dgm:t>
        <a:bodyPr/>
        <a:lstStyle/>
        <a:p>
          <a:endParaRPr lang="en-US"/>
        </a:p>
      </dgm:t>
    </dgm:pt>
    <dgm:pt modelId="{59DFCF7A-729E-454A-84F2-DF8FE3CED378}" type="sibTrans" cxnId="{557D5A6C-4C29-E842-B66D-9FC238F8C692}">
      <dgm:prSet/>
      <dgm:spPr/>
      <dgm:t>
        <a:bodyPr/>
        <a:lstStyle/>
        <a:p>
          <a:endParaRPr lang="en-US"/>
        </a:p>
      </dgm:t>
    </dgm:pt>
    <dgm:pt modelId="{CD1C7C4D-CAD1-294B-BC43-EC45E0E02E6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Sentimental Analysis</a:t>
          </a:r>
        </a:p>
      </dgm:t>
    </dgm:pt>
    <dgm:pt modelId="{B71C0106-D6E5-7144-8A46-223C88E7F239}" type="parTrans" cxnId="{F56318FF-CF8D-8E4C-820E-6EB1DCB92E87}">
      <dgm:prSet/>
      <dgm:spPr/>
      <dgm:t>
        <a:bodyPr/>
        <a:lstStyle/>
        <a:p>
          <a:endParaRPr lang="en-US"/>
        </a:p>
      </dgm:t>
    </dgm:pt>
    <dgm:pt modelId="{24F97A1D-E85A-414E-ACA1-6D88EF1940E9}" type="sibTrans" cxnId="{F56318FF-CF8D-8E4C-820E-6EB1DCB92E87}">
      <dgm:prSet/>
      <dgm:spPr/>
      <dgm:t>
        <a:bodyPr/>
        <a:lstStyle/>
        <a:p>
          <a:endParaRPr lang="en-US"/>
        </a:p>
      </dgm:t>
    </dgm:pt>
    <dgm:pt modelId="{2E4C25B4-1B5E-F04A-894C-60D5347FD5F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 pitchFamily="2" charset="0"/>
            </a:rPr>
            <a:t>Do sentimental analysis and generate feature value for each review</a:t>
          </a:r>
        </a:p>
      </dgm:t>
    </dgm:pt>
    <dgm:pt modelId="{31713683-28E2-274E-AA07-34778C941B28}" type="parTrans" cxnId="{E28FCEB5-6B74-7D48-B64B-92BC75511871}">
      <dgm:prSet/>
      <dgm:spPr/>
      <dgm:t>
        <a:bodyPr/>
        <a:lstStyle/>
        <a:p>
          <a:endParaRPr lang="en-US"/>
        </a:p>
      </dgm:t>
    </dgm:pt>
    <dgm:pt modelId="{5BB6C8E7-C188-2240-9C85-9FC24901E836}" type="sibTrans" cxnId="{E28FCEB5-6B74-7D48-B64B-92BC75511871}">
      <dgm:prSet/>
      <dgm:spPr/>
      <dgm:t>
        <a:bodyPr/>
        <a:lstStyle/>
        <a:p>
          <a:endParaRPr lang="en-US"/>
        </a:p>
      </dgm:t>
    </dgm:pt>
    <dgm:pt modelId="{B44F9223-9F82-7940-8C40-96965838C63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" pitchFamily="2" charset="0"/>
            </a:rPr>
            <a:t>Summarize keywords and user’s sentiments towards it from </a:t>
          </a:r>
          <a:r>
            <a:rPr lang="en-US" dirty="0" err="1">
              <a:latin typeface="Courier" pitchFamily="2" charset="0"/>
            </a:rPr>
            <a:t>review.json</a:t>
          </a:r>
          <a:endParaRPr lang="en-US" dirty="0">
            <a:latin typeface="Courier" pitchFamily="2" charset="0"/>
          </a:endParaRPr>
        </a:p>
      </dgm:t>
    </dgm:pt>
    <dgm:pt modelId="{A5A0D632-5354-1B44-9EF4-D6E554B5D7F5}" type="parTrans" cxnId="{D1A6F4E0-6600-F14A-9A54-50F9D0D0FC58}">
      <dgm:prSet/>
      <dgm:spPr/>
      <dgm:t>
        <a:bodyPr/>
        <a:lstStyle/>
        <a:p>
          <a:endParaRPr lang="en-US"/>
        </a:p>
      </dgm:t>
    </dgm:pt>
    <dgm:pt modelId="{27133E61-03A7-F74D-AAF1-F3674AA39E06}" type="sibTrans" cxnId="{D1A6F4E0-6600-F14A-9A54-50F9D0D0FC58}">
      <dgm:prSet/>
      <dgm:spPr/>
      <dgm:t>
        <a:bodyPr/>
        <a:lstStyle/>
        <a:p>
          <a:endParaRPr lang="en-US"/>
        </a:p>
      </dgm:t>
    </dgm:pt>
    <dgm:pt modelId="{8A201229-0B7E-B344-8FBC-B242EBF0568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Weighting &amp;</a:t>
          </a:r>
        </a:p>
        <a:p>
          <a:pPr>
            <a:lnSpc>
              <a:spcPct val="100000"/>
            </a:lnSpc>
          </a:pPr>
          <a:r>
            <a:rPr lang="en-US" dirty="0"/>
            <a:t> Normalization</a:t>
          </a:r>
        </a:p>
      </dgm:t>
    </dgm:pt>
    <dgm:pt modelId="{C8572999-7751-754F-913B-006C5197A7E3}" type="parTrans" cxnId="{C6F884FC-7CBD-A346-9313-DDA07219E57B}">
      <dgm:prSet/>
      <dgm:spPr/>
      <dgm:t>
        <a:bodyPr/>
        <a:lstStyle/>
        <a:p>
          <a:endParaRPr lang="en-US"/>
        </a:p>
      </dgm:t>
    </dgm:pt>
    <dgm:pt modelId="{3F1AC86A-A56D-D742-BDF8-7C7CA5A9F8F4}" type="sibTrans" cxnId="{C6F884FC-7CBD-A346-9313-DDA07219E57B}">
      <dgm:prSet/>
      <dgm:spPr/>
      <dgm:t>
        <a:bodyPr/>
        <a:lstStyle/>
        <a:p>
          <a:endParaRPr lang="en-US"/>
        </a:p>
      </dgm:t>
    </dgm:pt>
    <dgm:pt modelId="{26AE2DD7-09E0-CF4D-881E-503AF5094E1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sz="1500">
              <a:latin typeface="Times" pitchFamily="2" charset="0"/>
            </a:rPr>
            <a:t>Assign each review a weight</a:t>
          </a:r>
        </a:p>
      </dgm:t>
    </dgm:pt>
    <dgm:pt modelId="{F12820FF-8860-7A4A-AE98-C751856FC35D}" type="parTrans" cxnId="{F8380AB5-4573-A44A-A987-2B6669E9E662}">
      <dgm:prSet/>
      <dgm:spPr/>
      <dgm:t>
        <a:bodyPr/>
        <a:lstStyle/>
        <a:p>
          <a:endParaRPr lang="en-US"/>
        </a:p>
      </dgm:t>
    </dgm:pt>
    <dgm:pt modelId="{2F815196-7E6E-9A41-9537-9DC8177465F7}" type="sibTrans" cxnId="{F8380AB5-4573-A44A-A987-2B6669E9E662}">
      <dgm:prSet/>
      <dgm:spPr/>
      <dgm:t>
        <a:bodyPr/>
        <a:lstStyle/>
        <a:p>
          <a:endParaRPr lang="en-US"/>
        </a:p>
      </dgm:t>
    </dgm:pt>
    <dgm:pt modelId="{128B1478-E692-CF49-8ED7-4AD9C309659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Times" pitchFamily="2" charset="0"/>
            </a:rPr>
            <a:t>Use user portrait from </a:t>
          </a:r>
          <a:r>
            <a:rPr lang="en-US" sz="1400" dirty="0" err="1">
              <a:latin typeface="Courier" pitchFamily="2" charset="0"/>
            </a:rPr>
            <a:t>user.json</a:t>
          </a:r>
          <a:r>
            <a:rPr lang="en-US" sz="1400" dirty="0">
              <a:latin typeface="Courier" pitchFamily="2" charset="0"/>
            </a:rPr>
            <a:t> </a:t>
          </a:r>
          <a:r>
            <a:rPr lang="en-US" sz="1400" dirty="0">
              <a:latin typeface="Times" pitchFamily="2" charset="0"/>
            </a:rPr>
            <a:t>and review length and date from </a:t>
          </a:r>
          <a:r>
            <a:rPr lang="en-US" sz="1400" dirty="0" err="1">
              <a:latin typeface="Courier" pitchFamily="2" charset="0"/>
            </a:rPr>
            <a:t>review.json</a:t>
          </a:r>
          <a:r>
            <a:rPr lang="en-US" sz="1400" dirty="0">
              <a:latin typeface="Times" pitchFamily="2" charset="0"/>
            </a:rPr>
            <a:t>   </a:t>
          </a:r>
          <a:endParaRPr lang="en-US" sz="1400" dirty="0">
            <a:latin typeface="Courier" pitchFamily="2" charset="0"/>
          </a:endParaRPr>
        </a:p>
      </dgm:t>
    </dgm:pt>
    <dgm:pt modelId="{354BBFB8-A596-7944-9DEB-EB392A2A9B12}" type="parTrans" cxnId="{3B5C14C1-584D-A144-A10F-2475F4E791BD}">
      <dgm:prSet/>
      <dgm:spPr/>
      <dgm:t>
        <a:bodyPr/>
        <a:lstStyle/>
        <a:p>
          <a:endParaRPr lang="en-US"/>
        </a:p>
      </dgm:t>
    </dgm:pt>
    <dgm:pt modelId="{80573DEB-532C-FB4A-B2DA-5E15BB24564E}" type="sibTrans" cxnId="{3B5C14C1-584D-A144-A10F-2475F4E791BD}">
      <dgm:prSet/>
      <dgm:spPr/>
      <dgm:t>
        <a:bodyPr/>
        <a:lstStyle/>
        <a:p>
          <a:endParaRPr lang="en-US"/>
        </a:p>
      </dgm:t>
    </dgm:pt>
    <dgm:pt modelId="{36F5542B-1EB8-C640-80F6-3D2D42C3BA1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 &amp; Comparison</a:t>
          </a:r>
        </a:p>
      </dgm:t>
    </dgm:pt>
    <dgm:pt modelId="{96FB3744-1002-4343-8AC5-11EB0E880C62}" type="parTrans" cxnId="{F6A6EBAC-6795-3248-AFCB-FC65989EC7C8}">
      <dgm:prSet/>
      <dgm:spPr/>
      <dgm:t>
        <a:bodyPr/>
        <a:lstStyle/>
        <a:p>
          <a:endParaRPr lang="en-US"/>
        </a:p>
      </dgm:t>
    </dgm:pt>
    <dgm:pt modelId="{7C0A3DC9-1219-2D4E-812A-271AAE33AAF7}" type="sibTrans" cxnId="{F6A6EBAC-6795-3248-AFCB-FC65989EC7C8}">
      <dgm:prSet/>
      <dgm:spPr/>
      <dgm:t>
        <a:bodyPr/>
        <a:lstStyle/>
        <a:p>
          <a:endParaRPr lang="en-US"/>
        </a:p>
      </dgm:t>
    </dgm:pt>
    <dgm:pt modelId="{1278F962-F924-0245-AD22-C2463541A50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 pitchFamily="2" charset="0"/>
            </a:rPr>
            <a:t>Review features combined with</a:t>
          </a:r>
          <a:r>
            <a:rPr lang="en-US"/>
            <a:t> </a:t>
          </a:r>
          <a:r>
            <a:rPr lang="en-US">
              <a:latin typeface="Courier" pitchFamily="2" charset="0"/>
            </a:rPr>
            <a:t>business.json</a:t>
          </a:r>
        </a:p>
      </dgm:t>
    </dgm:pt>
    <dgm:pt modelId="{699407B2-FB48-194C-9686-E3068C5EEE5E}" type="parTrans" cxnId="{B88CC2A2-4780-7F44-B887-AE2A317087E2}">
      <dgm:prSet/>
      <dgm:spPr/>
      <dgm:t>
        <a:bodyPr/>
        <a:lstStyle/>
        <a:p>
          <a:endParaRPr lang="en-US"/>
        </a:p>
      </dgm:t>
    </dgm:pt>
    <dgm:pt modelId="{BE659E3F-820E-2B4C-A8B8-DFDC058467FB}" type="sibTrans" cxnId="{B88CC2A2-4780-7F44-B887-AE2A317087E2}">
      <dgm:prSet/>
      <dgm:spPr/>
      <dgm:t>
        <a:bodyPr/>
        <a:lstStyle/>
        <a:p>
          <a:endParaRPr lang="en-US"/>
        </a:p>
      </dgm:t>
    </dgm:pt>
    <dgm:pt modelId="{35C01F19-55B1-4A49-9A93-4123A48EF26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" pitchFamily="2" charset="0"/>
            </a:rPr>
            <a:t>Predict overall and detailed ratings, give suggestion</a:t>
          </a:r>
        </a:p>
      </dgm:t>
    </dgm:pt>
    <dgm:pt modelId="{AF4C498F-87D2-9441-99CB-80A36ED08375}" type="parTrans" cxnId="{9E6938A7-4E61-454C-87BD-C78734847246}">
      <dgm:prSet/>
      <dgm:spPr/>
      <dgm:t>
        <a:bodyPr/>
        <a:lstStyle/>
        <a:p>
          <a:endParaRPr lang="en-US"/>
        </a:p>
      </dgm:t>
    </dgm:pt>
    <dgm:pt modelId="{16B9C3E3-4FFC-1A40-BE9C-82B742A04008}" type="sibTrans" cxnId="{9E6938A7-4E61-454C-87BD-C78734847246}">
      <dgm:prSet/>
      <dgm:spPr/>
      <dgm:t>
        <a:bodyPr/>
        <a:lstStyle/>
        <a:p>
          <a:endParaRPr lang="en-US"/>
        </a:p>
      </dgm:t>
    </dgm:pt>
    <dgm:pt modelId="{082BC194-942B-4ACA-A9DD-F2E7B5928303}" type="pres">
      <dgm:prSet presAssocID="{89E34129-1869-5343-A4E3-AF25F6F1F7A6}" presName="root" presStyleCnt="0">
        <dgm:presLayoutVars>
          <dgm:dir/>
          <dgm:resizeHandles val="exact"/>
        </dgm:presLayoutVars>
      </dgm:prSet>
      <dgm:spPr/>
    </dgm:pt>
    <dgm:pt modelId="{1B5C0ED7-9C5D-4313-B34D-A15C12C66FDF}" type="pres">
      <dgm:prSet presAssocID="{D0793D6F-00E5-D64B-B457-97843BFFBC94}" presName="compNode" presStyleCnt="0"/>
      <dgm:spPr/>
    </dgm:pt>
    <dgm:pt modelId="{F23023DA-4991-4C6B-B9B8-1D05EA7C60AD}" type="pres">
      <dgm:prSet presAssocID="{D0793D6F-00E5-D64B-B457-97843BFFBC94}" presName="bgRect" presStyleLbl="bgShp" presStyleIdx="0" presStyleCnt="4" custLinFactNeighborX="-1640" custLinFactNeighborY="-397"/>
      <dgm:spPr>
        <a:solidFill>
          <a:schemeClr val="bg1">
            <a:lumMod val="95000"/>
            <a:hueOff val="0"/>
            <a:satOff val="0"/>
            <a:lumOff val="0"/>
          </a:schemeClr>
        </a:solidFill>
      </dgm:spPr>
    </dgm:pt>
    <dgm:pt modelId="{A4181136-FC73-4F2F-AFD4-2446E6537DD2}" type="pres">
      <dgm:prSet presAssocID="{D0793D6F-00E5-D64B-B457-97843BFFBC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12E30C1-CFEA-45DE-987E-8491E142A3BC}" type="pres">
      <dgm:prSet presAssocID="{D0793D6F-00E5-D64B-B457-97843BFFBC94}" presName="spaceRect" presStyleCnt="0"/>
      <dgm:spPr/>
    </dgm:pt>
    <dgm:pt modelId="{3797454E-07A9-4167-9F58-50F23A15B09B}" type="pres">
      <dgm:prSet presAssocID="{D0793D6F-00E5-D64B-B457-97843BFFBC94}" presName="parTx" presStyleLbl="revTx" presStyleIdx="0" presStyleCnt="8">
        <dgm:presLayoutVars>
          <dgm:chMax val="0"/>
          <dgm:chPref val="0"/>
        </dgm:presLayoutVars>
      </dgm:prSet>
      <dgm:spPr/>
    </dgm:pt>
    <dgm:pt modelId="{64839644-32DA-417C-8894-009717A7AA32}" type="pres">
      <dgm:prSet presAssocID="{D0793D6F-00E5-D64B-B457-97843BFFBC94}" presName="desTx" presStyleLbl="revTx" presStyleIdx="1" presStyleCnt="8">
        <dgm:presLayoutVars/>
      </dgm:prSet>
      <dgm:spPr/>
    </dgm:pt>
    <dgm:pt modelId="{7FB793CB-11C6-4698-97E2-E5D50FD95872}" type="pres">
      <dgm:prSet presAssocID="{383D7234-14CE-1C4E-AE2E-38D36BF98F9C}" presName="sibTrans" presStyleCnt="0"/>
      <dgm:spPr/>
    </dgm:pt>
    <dgm:pt modelId="{597CC828-58DD-463A-BEB9-4DD7528608C2}" type="pres">
      <dgm:prSet presAssocID="{CD1C7C4D-CAD1-294B-BC43-EC45E0E02E6D}" presName="compNode" presStyleCnt="0"/>
      <dgm:spPr/>
    </dgm:pt>
    <dgm:pt modelId="{1098338C-BB05-4D1A-8FE1-5181595A11E1}" type="pres">
      <dgm:prSet presAssocID="{CD1C7C4D-CAD1-294B-BC43-EC45E0E02E6D}" presName="bgRect" presStyleLbl="bgShp" presStyleIdx="1" presStyleCnt="4"/>
      <dgm:spPr/>
    </dgm:pt>
    <dgm:pt modelId="{6FCF02A7-E1D8-4DF0-9D5F-F985853F7142}" type="pres">
      <dgm:prSet presAssocID="{CD1C7C4D-CAD1-294B-BC43-EC45E0E02E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8C64DF5-F9F3-4A27-AC00-915F8126218E}" type="pres">
      <dgm:prSet presAssocID="{CD1C7C4D-CAD1-294B-BC43-EC45E0E02E6D}" presName="spaceRect" presStyleCnt="0"/>
      <dgm:spPr/>
    </dgm:pt>
    <dgm:pt modelId="{76AE7AAB-EDDD-4C65-844E-B35EDF650D8F}" type="pres">
      <dgm:prSet presAssocID="{CD1C7C4D-CAD1-294B-BC43-EC45E0E02E6D}" presName="parTx" presStyleLbl="revTx" presStyleIdx="2" presStyleCnt="8">
        <dgm:presLayoutVars>
          <dgm:chMax val="0"/>
          <dgm:chPref val="0"/>
        </dgm:presLayoutVars>
      </dgm:prSet>
      <dgm:spPr/>
    </dgm:pt>
    <dgm:pt modelId="{65B24F59-7E00-4ECF-83D7-229576A85D53}" type="pres">
      <dgm:prSet presAssocID="{CD1C7C4D-CAD1-294B-BC43-EC45E0E02E6D}" presName="desTx" presStyleLbl="revTx" presStyleIdx="3" presStyleCnt="8">
        <dgm:presLayoutVars/>
      </dgm:prSet>
      <dgm:spPr/>
    </dgm:pt>
    <dgm:pt modelId="{247B72AA-9334-4905-954D-51A4E5C7935F}" type="pres">
      <dgm:prSet presAssocID="{24F97A1D-E85A-414E-ACA1-6D88EF1940E9}" presName="sibTrans" presStyleCnt="0"/>
      <dgm:spPr/>
    </dgm:pt>
    <dgm:pt modelId="{BAC73DDD-A0B5-4819-909B-08373FDDE4A0}" type="pres">
      <dgm:prSet presAssocID="{8A201229-0B7E-B344-8FBC-B242EBF05689}" presName="compNode" presStyleCnt="0"/>
      <dgm:spPr/>
    </dgm:pt>
    <dgm:pt modelId="{9DF63FC8-4AD5-4C45-A510-CAF44285BDE2}" type="pres">
      <dgm:prSet presAssocID="{8A201229-0B7E-B344-8FBC-B242EBF05689}" presName="bgRect" presStyleLbl="bgShp" presStyleIdx="2" presStyleCnt="4"/>
      <dgm:spPr/>
    </dgm:pt>
    <dgm:pt modelId="{7801F1C4-8318-4CA2-AC6E-546FDDD59CF7}" type="pres">
      <dgm:prSet presAssocID="{8A201229-0B7E-B344-8FBC-B242EBF0568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1AC5BF41-CB8C-41E8-9445-34CCEEA68EA6}" type="pres">
      <dgm:prSet presAssocID="{8A201229-0B7E-B344-8FBC-B242EBF05689}" presName="spaceRect" presStyleCnt="0"/>
      <dgm:spPr/>
    </dgm:pt>
    <dgm:pt modelId="{640C5B72-0B1A-42C8-88A0-4A33F223592B}" type="pres">
      <dgm:prSet presAssocID="{8A201229-0B7E-B344-8FBC-B242EBF05689}" presName="parTx" presStyleLbl="revTx" presStyleIdx="4" presStyleCnt="8">
        <dgm:presLayoutVars>
          <dgm:chMax val="0"/>
          <dgm:chPref val="0"/>
        </dgm:presLayoutVars>
      </dgm:prSet>
      <dgm:spPr/>
    </dgm:pt>
    <dgm:pt modelId="{39E0AF34-A4BC-47C1-AC7D-064BCA7324B8}" type="pres">
      <dgm:prSet presAssocID="{8A201229-0B7E-B344-8FBC-B242EBF05689}" presName="desTx" presStyleLbl="revTx" presStyleIdx="5" presStyleCnt="8">
        <dgm:presLayoutVars/>
      </dgm:prSet>
      <dgm:spPr/>
    </dgm:pt>
    <dgm:pt modelId="{76EEC3B6-EDFF-47C1-9E8A-ACAFB185E3C5}" type="pres">
      <dgm:prSet presAssocID="{3F1AC86A-A56D-D742-BDF8-7C7CA5A9F8F4}" presName="sibTrans" presStyleCnt="0"/>
      <dgm:spPr/>
    </dgm:pt>
    <dgm:pt modelId="{0C10F697-CAA8-40CA-BE08-07306E3FBBE7}" type="pres">
      <dgm:prSet presAssocID="{36F5542B-1EB8-C640-80F6-3D2D42C3BA1A}" presName="compNode" presStyleCnt="0"/>
      <dgm:spPr/>
    </dgm:pt>
    <dgm:pt modelId="{BD52C218-A27C-41F9-AAF4-1A3A119D30EA}" type="pres">
      <dgm:prSet presAssocID="{36F5542B-1EB8-C640-80F6-3D2D42C3BA1A}" presName="bgRect" presStyleLbl="bgShp" presStyleIdx="3" presStyleCnt="4"/>
      <dgm:spPr/>
    </dgm:pt>
    <dgm:pt modelId="{A922B4AE-3E71-413F-BC41-9409364DADDA}" type="pres">
      <dgm:prSet presAssocID="{36F5542B-1EB8-C640-80F6-3D2D42C3BA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F6BDED1-368A-4E1A-8AC6-981B801FEABD}" type="pres">
      <dgm:prSet presAssocID="{36F5542B-1EB8-C640-80F6-3D2D42C3BA1A}" presName="spaceRect" presStyleCnt="0"/>
      <dgm:spPr/>
    </dgm:pt>
    <dgm:pt modelId="{844614BE-94F4-42DE-99BC-B413085ACF83}" type="pres">
      <dgm:prSet presAssocID="{36F5542B-1EB8-C640-80F6-3D2D42C3BA1A}" presName="parTx" presStyleLbl="revTx" presStyleIdx="6" presStyleCnt="8">
        <dgm:presLayoutVars>
          <dgm:chMax val="0"/>
          <dgm:chPref val="0"/>
        </dgm:presLayoutVars>
      </dgm:prSet>
      <dgm:spPr/>
    </dgm:pt>
    <dgm:pt modelId="{DE6103F8-2283-4C22-9AE8-0331EA08B456}" type="pres">
      <dgm:prSet presAssocID="{36F5542B-1EB8-C640-80F6-3D2D42C3BA1A}" presName="desTx" presStyleLbl="revTx" presStyleIdx="7" presStyleCnt="8">
        <dgm:presLayoutVars/>
      </dgm:prSet>
      <dgm:spPr/>
    </dgm:pt>
  </dgm:ptLst>
  <dgm:cxnLst>
    <dgm:cxn modelId="{89734506-E170-CA49-9183-614BEF1847AE}" type="presOf" srcId="{CD1C7C4D-CAD1-294B-BC43-EC45E0E02E6D}" destId="{76AE7AAB-EDDD-4C65-844E-B35EDF650D8F}" srcOrd="0" destOrd="0" presId="urn:microsoft.com/office/officeart/2018/2/layout/IconVerticalSolidList"/>
    <dgm:cxn modelId="{EF6BD012-D10A-734E-922A-358128383486}" srcId="{D0793D6F-00E5-D64B-B457-97843BFFBC94}" destId="{C7A4F490-26F1-9247-AB12-6EB53A8CD750}" srcOrd="0" destOrd="0" parTransId="{FB1F648D-62B4-9B4D-8A06-4C03FB936796}" sibTransId="{EEF4CCFB-7830-1543-8F29-2B69813E5583}"/>
    <dgm:cxn modelId="{61261A1C-25ED-FE4F-9F3C-954FDA056FF9}" type="presOf" srcId="{128B1478-E692-CF49-8ED7-4AD9C309659D}" destId="{39E0AF34-A4BC-47C1-AC7D-064BCA7324B8}" srcOrd="0" destOrd="1" presId="urn:microsoft.com/office/officeart/2018/2/layout/IconVerticalSolidList"/>
    <dgm:cxn modelId="{2D1F291E-142F-0B40-93DD-AC1C6616645D}" srcId="{89E34129-1869-5343-A4E3-AF25F6F1F7A6}" destId="{D0793D6F-00E5-D64B-B457-97843BFFBC94}" srcOrd="0" destOrd="0" parTransId="{14EF3AE0-CFD5-E943-99AB-FAC556805CAD}" sibTransId="{383D7234-14CE-1C4E-AE2E-38D36BF98F9C}"/>
    <dgm:cxn modelId="{C81CAA20-D8B3-B940-AF7B-7F4E29709CDE}" type="presOf" srcId="{1278F962-F924-0245-AD22-C2463541A50A}" destId="{DE6103F8-2283-4C22-9AE8-0331EA08B456}" srcOrd="0" destOrd="1" presId="urn:microsoft.com/office/officeart/2018/2/layout/IconVerticalSolidList"/>
    <dgm:cxn modelId="{92B06733-D1A0-AA42-93E8-0EC89922736E}" type="presOf" srcId="{35C01F19-55B1-4A49-9A93-4123A48EF26C}" destId="{DE6103F8-2283-4C22-9AE8-0331EA08B456}" srcOrd="0" destOrd="0" presId="urn:microsoft.com/office/officeart/2018/2/layout/IconVerticalSolidList"/>
    <dgm:cxn modelId="{557D5A6C-4C29-E842-B66D-9FC238F8C692}" srcId="{D0793D6F-00E5-D64B-B457-97843BFFBC94}" destId="{C86147C0-0537-D24F-80B1-D3C18963C107}" srcOrd="1" destOrd="0" parTransId="{2BBF8AF7-0C31-ED43-8176-6206D2C10FAB}" sibTransId="{59DFCF7A-729E-454A-84F2-DF8FE3CED378}"/>
    <dgm:cxn modelId="{A02F0C6F-5F84-284D-82AB-18C2DF7157B7}" type="presOf" srcId="{D0793D6F-00E5-D64B-B457-97843BFFBC94}" destId="{3797454E-07A9-4167-9F58-50F23A15B09B}" srcOrd="0" destOrd="0" presId="urn:microsoft.com/office/officeart/2018/2/layout/IconVerticalSolidList"/>
    <dgm:cxn modelId="{A59E1276-AE8C-124D-959F-4AC38F1AB7B1}" type="presOf" srcId="{2E4C25B4-1B5E-F04A-894C-60D5347FD5FD}" destId="{65B24F59-7E00-4ECF-83D7-229576A85D53}" srcOrd="0" destOrd="0" presId="urn:microsoft.com/office/officeart/2018/2/layout/IconVerticalSolidList"/>
    <dgm:cxn modelId="{F3014284-4840-E842-AA25-0C6BF8039F08}" type="presOf" srcId="{C86147C0-0537-D24F-80B1-D3C18963C107}" destId="{64839644-32DA-417C-8894-009717A7AA32}" srcOrd="0" destOrd="1" presId="urn:microsoft.com/office/officeart/2018/2/layout/IconVerticalSolidList"/>
    <dgm:cxn modelId="{9D53D689-A0B4-E244-BDD7-1B76C71291DC}" type="presOf" srcId="{36F5542B-1EB8-C640-80F6-3D2D42C3BA1A}" destId="{844614BE-94F4-42DE-99BC-B413085ACF83}" srcOrd="0" destOrd="0" presId="urn:microsoft.com/office/officeart/2018/2/layout/IconVerticalSolidList"/>
    <dgm:cxn modelId="{440DD28C-AE94-DA4E-A026-5286342BCC4B}" type="presOf" srcId="{89E34129-1869-5343-A4E3-AF25F6F1F7A6}" destId="{082BC194-942B-4ACA-A9DD-F2E7B5928303}" srcOrd="0" destOrd="0" presId="urn:microsoft.com/office/officeart/2018/2/layout/IconVerticalSolidList"/>
    <dgm:cxn modelId="{60287394-8050-3F4F-B788-CD56A6AFE780}" type="presOf" srcId="{26AE2DD7-09E0-CF4D-881E-503AF5094E18}" destId="{39E0AF34-A4BC-47C1-AC7D-064BCA7324B8}" srcOrd="0" destOrd="0" presId="urn:microsoft.com/office/officeart/2018/2/layout/IconVerticalSolidList"/>
    <dgm:cxn modelId="{DEF7BEA2-6168-1E48-BDC8-8C3365F92779}" type="presOf" srcId="{8A201229-0B7E-B344-8FBC-B242EBF05689}" destId="{640C5B72-0B1A-42C8-88A0-4A33F223592B}" srcOrd="0" destOrd="0" presId="urn:microsoft.com/office/officeart/2018/2/layout/IconVerticalSolidList"/>
    <dgm:cxn modelId="{B88CC2A2-4780-7F44-B887-AE2A317087E2}" srcId="{36F5542B-1EB8-C640-80F6-3D2D42C3BA1A}" destId="{1278F962-F924-0245-AD22-C2463541A50A}" srcOrd="1" destOrd="0" parTransId="{699407B2-FB48-194C-9686-E3068C5EEE5E}" sibTransId="{BE659E3F-820E-2B4C-A8B8-DFDC058467FB}"/>
    <dgm:cxn modelId="{9E6938A7-4E61-454C-87BD-C78734847246}" srcId="{36F5542B-1EB8-C640-80F6-3D2D42C3BA1A}" destId="{35C01F19-55B1-4A49-9A93-4123A48EF26C}" srcOrd="0" destOrd="0" parTransId="{AF4C498F-87D2-9441-99CB-80A36ED08375}" sibTransId="{16B9C3E3-4FFC-1A40-BE9C-82B742A04008}"/>
    <dgm:cxn modelId="{F6A6EBAC-6795-3248-AFCB-FC65989EC7C8}" srcId="{89E34129-1869-5343-A4E3-AF25F6F1F7A6}" destId="{36F5542B-1EB8-C640-80F6-3D2D42C3BA1A}" srcOrd="3" destOrd="0" parTransId="{96FB3744-1002-4343-8AC5-11EB0E880C62}" sibTransId="{7C0A3DC9-1219-2D4E-812A-271AAE33AAF7}"/>
    <dgm:cxn modelId="{F8380AB5-4573-A44A-A987-2B6669E9E662}" srcId="{8A201229-0B7E-B344-8FBC-B242EBF05689}" destId="{26AE2DD7-09E0-CF4D-881E-503AF5094E18}" srcOrd="0" destOrd="0" parTransId="{F12820FF-8860-7A4A-AE98-C751856FC35D}" sibTransId="{2F815196-7E6E-9A41-9537-9DC8177465F7}"/>
    <dgm:cxn modelId="{E28FCEB5-6B74-7D48-B64B-92BC75511871}" srcId="{CD1C7C4D-CAD1-294B-BC43-EC45E0E02E6D}" destId="{2E4C25B4-1B5E-F04A-894C-60D5347FD5FD}" srcOrd="0" destOrd="0" parTransId="{31713683-28E2-274E-AA07-34778C941B28}" sibTransId="{5BB6C8E7-C188-2240-9C85-9FC24901E836}"/>
    <dgm:cxn modelId="{3B5C14C1-584D-A144-A10F-2475F4E791BD}" srcId="{8A201229-0B7E-B344-8FBC-B242EBF05689}" destId="{128B1478-E692-CF49-8ED7-4AD9C309659D}" srcOrd="1" destOrd="0" parTransId="{354BBFB8-A596-7944-9DEB-EB392A2A9B12}" sibTransId="{80573DEB-532C-FB4A-B2DA-5E15BB24564E}"/>
    <dgm:cxn modelId="{D1A6F4E0-6600-F14A-9A54-50F9D0D0FC58}" srcId="{CD1C7C4D-CAD1-294B-BC43-EC45E0E02E6D}" destId="{B44F9223-9F82-7940-8C40-96965838C633}" srcOrd="1" destOrd="0" parTransId="{A5A0D632-5354-1B44-9EF4-D6E554B5D7F5}" sibTransId="{27133E61-03A7-F74D-AAF1-F3674AA39E06}"/>
    <dgm:cxn modelId="{ED4B74E8-7A37-4E47-AD13-14EE451DC28C}" type="presOf" srcId="{C7A4F490-26F1-9247-AB12-6EB53A8CD750}" destId="{64839644-32DA-417C-8894-009717A7AA32}" srcOrd="0" destOrd="0" presId="urn:microsoft.com/office/officeart/2018/2/layout/IconVerticalSolidList"/>
    <dgm:cxn modelId="{99E739EE-EF14-1441-B192-B91D601FDD0F}" type="presOf" srcId="{B44F9223-9F82-7940-8C40-96965838C633}" destId="{65B24F59-7E00-4ECF-83D7-229576A85D53}" srcOrd="0" destOrd="1" presId="urn:microsoft.com/office/officeart/2018/2/layout/IconVerticalSolidList"/>
    <dgm:cxn modelId="{C6F884FC-7CBD-A346-9313-DDA07219E57B}" srcId="{89E34129-1869-5343-A4E3-AF25F6F1F7A6}" destId="{8A201229-0B7E-B344-8FBC-B242EBF05689}" srcOrd="2" destOrd="0" parTransId="{C8572999-7751-754F-913B-006C5197A7E3}" sibTransId="{3F1AC86A-A56D-D742-BDF8-7C7CA5A9F8F4}"/>
    <dgm:cxn modelId="{F56318FF-CF8D-8E4C-820E-6EB1DCB92E87}" srcId="{89E34129-1869-5343-A4E3-AF25F6F1F7A6}" destId="{CD1C7C4D-CAD1-294B-BC43-EC45E0E02E6D}" srcOrd="1" destOrd="0" parTransId="{B71C0106-D6E5-7144-8A46-223C88E7F239}" sibTransId="{24F97A1D-E85A-414E-ACA1-6D88EF1940E9}"/>
    <dgm:cxn modelId="{132CFC35-C72A-504A-B185-045E3419FA1C}" type="presParOf" srcId="{082BC194-942B-4ACA-A9DD-F2E7B5928303}" destId="{1B5C0ED7-9C5D-4313-B34D-A15C12C66FDF}" srcOrd="0" destOrd="0" presId="urn:microsoft.com/office/officeart/2018/2/layout/IconVerticalSolidList"/>
    <dgm:cxn modelId="{B375CFF4-1ABB-0D4D-8151-2253EF986D6F}" type="presParOf" srcId="{1B5C0ED7-9C5D-4313-B34D-A15C12C66FDF}" destId="{F23023DA-4991-4C6B-B9B8-1D05EA7C60AD}" srcOrd="0" destOrd="0" presId="urn:microsoft.com/office/officeart/2018/2/layout/IconVerticalSolidList"/>
    <dgm:cxn modelId="{72628536-4D76-3342-A48A-AA9EE4D8C7C7}" type="presParOf" srcId="{1B5C0ED7-9C5D-4313-B34D-A15C12C66FDF}" destId="{A4181136-FC73-4F2F-AFD4-2446E6537DD2}" srcOrd="1" destOrd="0" presId="urn:microsoft.com/office/officeart/2018/2/layout/IconVerticalSolidList"/>
    <dgm:cxn modelId="{624AD1A6-6E43-914A-82AD-8213F2DE422D}" type="presParOf" srcId="{1B5C0ED7-9C5D-4313-B34D-A15C12C66FDF}" destId="{112E30C1-CFEA-45DE-987E-8491E142A3BC}" srcOrd="2" destOrd="0" presId="urn:microsoft.com/office/officeart/2018/2/layout/IconVerticalSolidList"/>
    <dgm:cxn modelId="{5E94B2D1-0946-C942-B1A5-91FF17D7AE19}" type="presParOf" srcId="{1B5C0ED7-9C5D-4313-B34D-A15C12C66FDF}" destId="{3797454E-07A9-4167-9F58-50F23A15B09B}" srcOrd="3" destOrd="0" presId="urn:microsoft.com/office/officeart/2018/2/layout/IconVerticalSolidList"/>
    <dgm:cxn modelId="{909968C2-7D23-8643-8AB3-7DAEB98CD68E}" type="presParOf" srcId="{1B5C0ED7-9C5D-4313-B34D-A15C12C66FDF}" destId="{64839644-32DA-417C-8894-009717A7AA32}" srcOrd="4" destOrd="0" presId="urn:microsoft.com/office/officeart/2018/2/layout/IconVerticalSolidList"/>
    <dgm:cxn modelId="{147A7637-CDD2-BC40-9AA6-B34DA13073E5}" type="presParOf" srcId="{082BC194-942B-4ACA-A9DD-F2E7B5928303}" destId="{7FB793CB-11C6-4698-97E2-E5D50FD95872}" srcOrd="1" destOrd="0" presId="urn:microsoft.com/office/officeart/2018/2/layout/IconVerticalSolidList"/>
    <dgm:cxn modelId="{7779F846-B340-EA44-98C4-81D8982FAD94}" type="presParOf" srcId="{082BC194-942B-4ACA-A9DD-F2E7B5928303}" destId="{597CC828-58DD-463A-BEB9-4DD7528608C2}" srcOrd="2" destOrd="0" presId="urn:microsoft.com/office/officeart/2018/2/layout/IconVerticalSolidList"/>
    <dgm:cxn modelId="{0C057664-1CDE-444B-B9F6-F2982C87CF98}" type="presParOf" srcId="{597CC828-58DD-463A-BEB9-4DD7528608C2}" destId="{1098338C-BB05-4D1A-8FE1-5181595A11E1}" srcOrd="0" destOrd="0" presId="urn:microsoft.com/office/officeart/2018/2/layout/IconVerticalSolidList"/>
    <dgm:cxn modelId="{7F1924AA-0C9C-E945-A5EC-62C53756446F}" type="presParOf" srcId="{597CC828-58DD-463A-BEB9-4DD7528608C2}" destId="{6FCF02A7-E1D8-4DF0-9D5F-F985853F7142}" srcOrd="1" destOrd="0" presId="urn:microsoft.com/office/officeart/2018/2/layout/IconVerticalSolidList"/>
    <dgm:cxn modelId="{AE58B198-BA3D-A04D-8283-5096030E4B07}" type="presParOf" srcId="{597CC828-58DD-463A-BEB9-4DD7528608C2}" destId="{38C64DF5-F9F3-4A27-AC00-915F8126218E}" srcOrd="2" destOrd="0" presId="urn:microsoft.com/office/officeart/2018/2/layout/IconVerticalSolidList"/>
    <dgm:cxn modelId="{CAE3E9D7-4F6E-F043-8BFC-A8806B82B15D}" type="presParOf" srcId="{597CC828-58DD-463A-BEB9-4DD7528608C2}" destId="{76AE7AAB-EDDD-4C65-844E-B35EDF650D8F}" srcOrd="3" destOrd="0" presId="urn:microsoft.com/office/officeart/2018/2/layout/IconVerticalSolidList"/>
    <dgm:cxn modelId="{6FF0B0D7-19C0-3549-B4B7-D713DDF8ECB7}" type="presParOf" srcId="{597CC828-58DD-463A-BEB9-4DD7528608C2}" destId="{65B24F59-7E00-4ECF-83D7-229576A85D53}" srcOrd="4" destOrd="0" presId="urn:microsoft.com/office/officeart/2018/2/layout/IconVerticalSolidList"/>
    <dgm:cxn modelId="{3C592A11-0D5D-A34A-97D2-B258B79899AC}" type="presParOf" srcId="{082BC194-942B-4ACA-A9DD-F2E7B5928303}" destId="{247B72AA-9334-4905-954D-51A4E5C7935F}" srcOrd="3" destOrd="0" presId="urn:microsoft.com/office/officeart/2018/2/layout/IconVerticalSolidList"/>
    <dgm:cxn modelId="{EB26C8D4-DE62-D449-B0B6-7AF382A65FAD}" type="presParOf" srcId="{082BC194-942B-4ACA-A9DD-F2E7B5928303}" destId="{BAC73DDD-A0B5-4819-909B-08373FDDE4A0}" srcOrd="4" destOrd="0" presId="urn:microsoft.com/office/officeart/2018/2/layout/IconVerticalSolidList"/>
    <dgm:cxn modelId="{1421F6C5-E79A-FB49-B32E-B7DCB2DA6946}" type="presParOf" srcId="{BAC73DDD-A0B5-4819-909B-08373FDDE4A0}" destId="{9DF63FC8-4AD5-4C45-A510-CAF44285BDE2}" srcOrd="0" destOrd="0" presId="urn:microsoft.com/office/officeart/2018/2/layout/IconVerticalSolidList"/>
    <dgm:cxn modelId="{670F2CAB-B6A6-C74D-A3C1-58B79544445D}" type="presParOf" srcId="{BAC73DDD-A0B5-4819-909B-08373FDDE4A0}" destId="{7801F1C4-8318-4CA2-AC6E-546FDDD59CF7}" srcOrd="1" destOrd="0" presId="urn:microsoft.com/office/officeart/2018/2/layout/IconVerticalSolidList"/>
    <dgm:cxn modelId="{D6196777-0140-BA49-B0B8-A50C6127AB8A}" type="presParOf" srcId="{BAC73DDD-A0B5-4819-909B-08373FDDE4A0}" destId="{1AC5BF41-CB8C-41E8-9445-34CCEEA68EA6}" srcOrd="2" destOrd="0" presId="urn:microsoft.com/office/officeart/2018/2/layout/IconVerticalSolidList"/>
    <dgm:cxn modelId="{64EC392B-9C15-8F45-8BE9-C47ADE981B3E}" type="presParOf" srcId="{BAC73DDD-A0B5-4819-909B-08373FDDE4A0}" destId="{640C5B72-0B1A-42C8-88A0-4A33F223592B}" srcOrd="3" destOrd="0" presId="urn:microsoft.com/office/officeart/2018/2/layout/IconVerticalSolidList"/>
    <dgm:cxn modelId="{1A1589C0-2564-9947-8EDF-5FEC72A82729}" type="presParOf" srcId="{BAC73DDD-A0B5-4819-909B-08373FDDE4A0}" destId="{39E0AF34-A4BC-47C1-AC7D-064BCA7324B8}" srcOrd="4" destOrd="0" presId="urn:microsoft.com/office/officeart/2018/2/layout/IconVerticalSolidList"/>
    <dgm:cxn modelId="{5F01389C-BC15-9C4E-8AEB-DC9748DF4326}" type="presParOf" srcId="{082BC194-942B-4ACA-A9DD-F2E7B5928303}" destId="{76EEC3B6-EDFF-47C1-9E8A-ACAFB185E3C5}" srcOrd="5" destOrd="0" presId="urn:microsoft.com/office/officeart/2018/2/layout/IconVerticalSolidList"/>
    <dgm:cxn modelId="{4DECA95F-2B05-E146-9D3E-DD184812A482}" type="presParOf" srcId="{082BC194-942B-4ACA-A9DD-F2E7B5928303}" destId="{0C10F697-CAA8-40CA-BE08-07306E3FBBE7}" srcOrd="6" destOrd="0" presId="urn:microsoft.com/office/officeart/2018/2/layout/IconVerticalSolidList"/>
    <dgm:cxn modelId="{BD08038F-3DBB-8B43-B56F-CB4B06E98E71}" type="presParOf" srcId="{0C10F697-CAA8-40CA-BE08-07306E3FBBE7}" destId="{BD52C218-A27C-41F9-AAF4-1A3A119D30EA}" srcOrd="0" destOrd="0" presId="urn:microsoft.com/office/officeart/2018/2/layout/IconVerticalSolidList"/>
    <dgm:cxn modelId="{E9933623-1D3C-1C4C-BC8B-93DA83CC747E}" type="presParOf" srcId="{0C10F697-CAA8-40CA-BE08-07306E3FBBE7}" destId="{A922B4AE-3E71-413F-BC41-9409364DADDA}" srcOrd="1" destOrd="0" presId="urn:microsoft.com/office/officeart/2018/2/layout/IconVerticalSolidList"/>
    <dgm:cxn modelId="{2773E539-4148-D346-97CC-0CC448591083}" type="presParOf" srcId="{0C10F697-CAA8-40CA-BE08-07306E3FBBE7}" destId="{FF6BDED1-368A-4E1A-8AC6-981B801FEABD}" srcOrd="2" destOrd="0" presId="urn:microsoft.com/office/officeart/2018/2/layout/IconVerticalSolidList"/>
    <dgm:cxn modelId="{C68623A3-20E8-3445-8BBC-13D142E2AEE2}" type="presParOf" srcId="{0C10F697-CAA8-40CA-BE08-07306E3FBBE7}" destId="{844614BE-94F4-42DE-99BC-B413085ACF83}" srcOrd="3" destOrd="0" presId="urn:microsoft.com/office/officeart/2018/2/layout/IconVerticalSolidList"/>
    <dgm:cxn modelId="{0D2E8119-F374-3F4F-BB66-27ABE01AD1DE}" type="presParOf" srcId="{0C10F697-CAA8-40CA-BE08-07306E3FBBE7}" destId="{DE6103F8-2283-4C22-9AE8-0331EA08B456}" srcOrd="4" destOrd="0" presId="urn:microsoft.com/office/officeart/2018/2/layout/IconVerticalSolidList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60C91-93D2-4A18-936F-705A4FE97E0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ED4998-071D-4515-BB22-20EC729DF8F0}">
      <dgm:prSet custT="1"/>
      <dgm:spPr>
        <a:solidFill>
          <a:schemeClr val="accent4">
            <a:lumMod val="60000"/>
            <a:lumOff val="40000"/>
            <a:alpha val="0"/>
          </a:schemeClr>
        </a:solidFill>
        <a:ln>
          <a:noFill/>
        </a:ln>
      </dgm:spPr>
      <dgm:t>
        <a:bodyPr/>
        <a:lstStyle/>
        <a:p>
          <a:r>
            <a:rPr lang="en-US" sz="3200" dirty="0">
              <a:solidFill>
                <a:schemeClr val="accent4">
                  <a:lumMod val="75000"/>
                </a:schemeClr>
              </a:solidFill>
              <a:latin typeface="Times" pitchFamily="2" charset="0"/>
            </a:rPr>
            <a:t>Chinese restaurants in Canada</a:t>
          </a:r>
        </a:p>
      </dgm:t>
    </dgm:pt>
    <dgm:pt modelId="{9F59804A-AE35-44D3-9C53-87B00A4B0229}" type="parTrans" cxnId="{366DD5DC-44D7-4F48-806F-FA70A3B255F7}">
      <dgm:prSet/>
      <dgm:spPr/>
      <dgm:t>
        <a:bodyPr/>
        <a:lstStyle/>
        <a:p>
          <a:endParaRPr lang="en-US"/>
        </a:p>
      </dgm:t>
    </dgm:pt>
    <dgm:pt modelId="{6F1E603D-0601-4D7E-A3DF-51CE7B9503CF}" type="sibTrans" cxnId="{366DD5DC-44D7-4F48-806F-FA70A3B255F7}">
      <dgm:prSet/>
      <dgm:spPr>
        <a:solidFill>
          <a:schemeClr val="accent4">
            <a:lumMod val="50000"/>
            <a:alpha val="9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CADD6E0C-CD54-4A0F-BE1E-C1CE912AE2A6}">
      <dgm:prSet custT="1"/>
      <dgm:spPr>
        <a:solidFill>
          <a:schemeClr val="accent4">
            <a:lumMod val="60000"/>
            <a:lumOff val="40000"/>
            <a:alpha val="0"/>
          </a:schemeClr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accent4">
                  <a:lumMod val="75000"/>
                </a:schemeClr>
              </a:solidFill>
              <a:latin typeface="Times" pitchFamily="2" charset="0"/>
            </a:rPr>
            <a:t>We have 1066 such businesses with review number over 10 in our datasets. </a:t>
          </a:r>
        </a:p>
      </dgm:t>
    </dgm:pt>
    <dgm:pt modelId="{72DA0D0B-2F2B-42CF-B4A8-27170C09C9DE}" type="parTrans" cxnId="{53BE80E2-C06C-4708-8305-B8A2DCCAF3A4}">
      <dgm:prSet/>
      <dgm:spPr/>
      <dgm:t>
        <a:bodyPr/>
        <a:lstStyle/>
        <a:p>
          <a:endParaRPr lang="en-US"/>
        </a:p>
      </dgm:t>
    </dgm:pt>
    <dgm:pt modelId="{DD4FD970-B66E-4324-9FF2-2B438BCD2EEE}" type="sibTrans" cxnId="{53BE80E2-C06C-4708-8305-B8A2DCCAF3A4}">
      <dgm:prSet/>
      <dgm:spPr/>
      <dgm:t>
        <a:bodyPr/>
        <a:lstStyle/>
        <a:p>
          <a:endParaRPr lang="en-US"/>
        </a:p>
      </dgm:t>
    </dgm:pt>
    <dgm:pt modelId="{F3729779-E421-48BC-8A6D-357278BD733B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r>
            <a:rPr lang="en-US" dirty="0">
              <a:latin typeface="Times" pitchFamily="2" charset="0"/>
            </a:rPr>
            <a:t>Predicting rates of detailed aspects of each restaurants, food, service, etc.</a:t>
          </a:r>
        </a:p>
      </dgm:t>
    </dgm:pt>
    <dgm:pt modelId="{7A375618-3573-4C5D-8B0C-7B88FF966ACB}" type="parTrans" cxnId="{3830A78B-EBD8-4E57-8899-C4A270F1F198}">
      <dgm:prSet/>
      <dgm:spPr/>
      <dgm:t>
        <a:bodyPr/>
        <a:lstStyle/>
        <a:p>
          <a:endParaRPr lang="en-US"/>
        </a:p>
      </dgm:t>
    </dgm:pt>
    <dgm:pt modelId="{E6015E43-AA68-4F23-8324-CB08607CE4CC}" type="sibTrans" cxnId="{3830A78B-EBD8-4E57-8899-C4A270F1F198}">
      <dgm:prSet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8F87D4DB-EE5E-4D16-9BAB-FB2DC8804ED0}">
      <dgm:prSet/>
      <dgm:spPr>
        <a:solidFill>
          <a:schemeClr val="accent4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latin typeface="Times" pitchFamily="2" charset="0"/>
            </a:rPr>
            <a:t>Providing suggestion on how to improve restaurants users’ rating and profits.</a:t>
          </a:r>
        </a:p>
      </dgm:t>
    </dgm:pt>
    <dgm:pt modelId="{D7DE84C8-D154-4068-B6ED-7766BBBD713F}" type="parTrans" cxnId="{4B247233-BE8E-49E6-85CA-0168FB9C737C}">
      <dgm:prSet/>
      <dgm:spPr/>
      <dgm:t>
        <a:bodyPr/>
        <a:lstStyle/>
        <a:p>
          <a:endParaRPr lang="en-US"/>
        </a:p>
      </dgm:t>
    </dgm:pt>
    <dgm:pt modelId="{139552F5-FA5C-4037-91F0-2FD14D1D49D9}" type="sibTrans" cxnId="{4B247233-BE8E-49E6-85CA-0168FB9C737C}">
      <dgm:prSet/>
      <dgm:spPr/>
      <dgm:t>
        <a:bodyPr/>
        <a:lstStyle/>
        <a:p>
          <a:endParaRPr lang="en-US"/>
        </a:p>
      </dgm:t>
    </dgm:pt>
    <dgm:pt modelId="{C0772E99-2220-1E48-8FC9-5125CE5355AE}" type="pres">
      <dgm:prSet presAssocID="{6A760C91-93D2-4A18-936F-705A4FE97E00}" presName="outerComposite" presStyleCnt="0">
        <dgm:presLayoutVars>
          <dgm:chMax val="5"/>
          <dgm:dir/>
          <dgm:resizeHandles val="exact"/>
        </dgm:presLayoutVars>
      </dgm:prSet>
      <dgm:spPr/>
    </dgm:pt>
    <dgm:pt modelId="{249D73D0-71CE-424B-80C1-C476498704C0}" type="pres">
      <dgm:prSet presAssocID="{6A760C91-93D2-4A18-936F-705A4FE97E00}" presName="dummyMaxCanvas" presStyleCnt="0">
        <dgm:presLayoutVars/>
      </dgm:prSet>
      <dgm:spPr/>
    </dgm:pt>
    <dgm:pt modelId="{8604B039-0F12-FB43-9A34-A8BA0F684BE5}" type="pres">
      <dgm:prSet presAssocID="{6A760C91-93D2-4A18-936F-705A4FE97E00}" presName="ThreeNodes_1" presStyleLbl="node1" presStyleIdx="0" presStyleCnt="3" custLinFactNeighborX="-2513" custLinFactNeighborY="4736">
        <dgm:presLayoutVars>
          <dgm:bulletEnabled val="1"/>
        </dgm:presLayoutVars>
      </dgm:prSet>
      <dgm:spPr/>
    </dgm:pt>
    <dgm:pt modelId="{553ED71A-A413-7143-B5B0-E3A442912F65}" type="pres">
      <dgm:prSet presAssocID="{6A760C91-93D2-4A18-936F-705A4FE97E00}" presName="ThreeNodes_2" presStyleLbl="node1" presStyleIdx="1" presStyleCnt="3">
        <dgm:presLayoutVars>
          <dgm:bulletEnabled val="1"/>
        </dgm:presLayoutVars>
      </dgm:prSet>
      <dgm:spPr/>
    </dgm:pt>
    <dgm:pt modelId="{AD5F42DE-E7F4-6E4A-9CB2-DB9359748A57}" type="pres">
      <dgm:prSet presAssocID="{6A760C91-93D2-4A18-936F-705A4FE97E00}" presName="ThreeNodes_3" presStyleLbl="node1" presStyleIdx="2" presStyleCnt="3">
        <dgm:presLayoutVars>
          <dgm:bulletEnabled val="1"/>
        </dgm:presLayoutVars>
      </dgm:prSet>
      <dgm:spPr/>
    </dgm:pt>
    <dgm:pt modelId="{7FA8A37A-0D56-8F4B-9B36-C918289D40EE}" type="pres">
      <dgm:prSet presAssocID="{6A760C91-93D2-4A18-936F-705A4FE97E00}" presName="ThreeConn_1-2" presStyleLbl="fgAccFollowNode1" presStyleIdx="0" presStyleCnt="2">
        <dgm:presLayoutVars>
          <dgm:bulletEnabled val="1"/>
        </dgm:presLayoutVars>
      </dgm:prSet>
      <dgm:spPr/>
    </dgm:pt>
    <dgm:pt modelId="{B867BC66-2EAD-C246-94A2-E2AF501345F5}" type="pres">
      <dgm:prSet presAssocID="{6A760C91-93D2-4A18-936F-705A4FE97E00}" presName="ThreeConn_2-3" presStyleLbl="fgAccFollowNode1" presStyleIdx="1" presStyleCnt="2">
        <dgm:presLayoutVars>
          <dgm:bulletEnabled val="1"/>
        </dgm:presLayoutVars>
      </dgm:prSet>
      <dgm:spPr/>
    </dgm:pt>
    <dgm:pt modelId="{E3A7EFB8-7722-C248-A389-9AC53990CE80}" type="pres">
      <dgm:prSet presAssocID="{6A760C91-93D2-4A18-936F-705A4FE97E00}" presName="ThreeNodes_1_text" presStyleLbl="node1" presStyleIdx="2" presStyleCnt="3">
        <dgm:presLayoutVars>
          <dgm:bulletEnabled val="1"/>
        </dgm:presLayoutVars>
      </dgm:prSet>
      <dgm:spPr/>
    </dgm:pt>
    <dgm:pt modelId="{9E4AA825-6004-E146-9981-FB9DFC7F5E1E}" type="pres">
      <dgm:prSet presAssocID="{6A760C91-93D2-4A18-936F-705A4FE97E00}" presName="ThreeNodes_2_text" presStyleLbl="node1" presStyleIdx="2" presStyleCnt="3">
        <dgm:presLayoutVars>
          <dgm:bulletEnabled val="1"/>
        </dgm:presLayoutVars>
      </dgm:prSet>
      <dgm:spPr/>
    </dgm:pt>
    <dgm:pt modelId="{934AE7D9-417C-FB43-AD37-54ECADB1294F}" type="pres">
      <dgm:prSet presAssocID="{6A760C91-93D2-4A18-936F-705A4FE97E0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A0B6F00-EDBA-8D4D-A5FF-ED5FCC750031}" type="presOf" srcId="{CADD6E0C-CD54-4A0F-BE1E-C1CE912AE2A6}" destId="{8604B039-0F12-FB43-9A34-A8BA0F684BE5}" srcOrd="0" destOrd="1" presId="urn:microsoft.com/office/officeart/2005/8/layout/vProcess5"/>
    <dgm:cxn modelId="{CB31080A-A1DE-3245-82B1-C5DDDCEE19D5}" type="presOf" srcId="{8F87D4DB-EE5E-4D16-9BAB-FB2DC8804ED0}" destId="{934AE7D9-417C-FB43-AD37-54ECADB1294F}" srcOrd="1" destOrd="0" presId="urn:microsoft.com/office/officeart/2005/8/layout/vProcess5"/>
    <dgm:cxn modelId="{A2D1BA0E-9440-884C-9C87-28964AEA59A2}" type="presOf" srcId="{CADD6E0C-CD54-4A0F-BE1E-C1CE912AE2A6}" destId="{E3A7EFB8-7722-C248-A389-9AC53990CE80}" srcOrd="1" destOrd="1" presId="urn:microsoft.com/office/officeart/2005/8/layout/vProcess5"/>
    <dgm:cxn modelId="{6B1CCA11-4BB3-C447-BA73-B6D1ACBA44B3}" type="presOf" srcId="{8F87D4DB-EE5E-4D16-9BAB-FB2DC8804ED0}" destId="{AD5F42DE-E7F4-6E4A-9CB2-DB9359748A57}" srcOrd="0" destOrd="0" presId="urn:microsoft.com/office/officeart/2005/8/layout/vProcess5"/>
    <dgm:cxn modelId="{3052DF13-26E1-FF49-B75E-5A5D2E084A93}" type="presOf" srcId="{6F1E603D-0601-4D7E-A3DF-51CE7B9503CF}" destId="{7FA8A37A-0D56-8F4B-9B36-C918289D40EE}" srcOrd="0" destOrd="0" presId="urn:microsoft.com/office/officeart/2005/8/layout/vProcess5"/>
    <dgm:cxn modelId="{4B247233-BE8E-49E6-85CA-0168FB9C737C}" srcId="{6A760C91-93D2-4A18-936F-705A4FE97E00}" destId="{8F87D4DB-EE5E-4D16-9BAB-FB2DC8804ED0}" srcOrd="2" destOrd="0" parTransId="{D7DE84C8-D154-4068-B6ED-7766BBBD713F}" sibTransId="{139552F5-FA5C-4037-91F0-2FD14D1D49D9}"/>
    <dgm:cxn modelId="{51CF1C36-9E7E-794D-A16C-ADE942B99030}" type="presOf" srcId="{E6015E43-AA68-4F23-8324-CB08607CE4CC}" destId="{B867BC66-2EAD-C246-94A2-E2AF501345F5}" srcOrd="0" destOrd="0" presId="urn:microsoft.com/office/officeart/2005/8/layout/vProcess5"/>
    <dgm:cxn modelId="{D9A9F488-D94F-484E-B96A-ED4388A990ED}" type="presOf" srcId="{DCED4998-071D-4515-BB22-20EC729DF8F0}" destId="{8604B039-0F12-FB43-9A34-A8BA0F684BE5}" srcOrd="0" destOrd="0" presId="urn:microsoft.com/office/officeart/2005/8/layout/vProcess5"/>
    <dgm:cxn modelId="{3830A78B-EBD8-4E57-8899-C4A270F1F198}" srcId="{6A760C91-93D2-4A18-936F-705A4FE97E00}" destId="{F3729779-E421-48BC-8A6D-357278BD733B}" srcOrd="1" destOrd="0" parTransId="{7A375618-3573-4C5D-8B0C-7B88FF966ACB}" sibTransId="{E6015E43-AA68-4F23-8324-CB08607CE4CC}"/>
    <dgm:cxn modelId="{90663194-CE48-0644-AA6D-54FE27299D73}" type="presOf" srcId="{F3729779-E421-48BC-8A6D-357278BD733B}" destId="{553ED71A-A413-7143-B5B0-E3A442912F65}" srcOrd="0" destOrd="0" presId="urn:microsoft.com/office/officeart/2005/8/layout/vProcess5"/>
    <dgm:cxn modelId="{232F2DA3-372B-5D43-8BD7-0B2B7CDBDB73}" type="presOf" srcId="{F3729779-E421-48BC-8A6D-357278BD733B}" destId="{9E4AA825-6004-E146-9981-FB9DFC7F5E1E}" srcOrd="1" destOrd="0" presId="urn:microsoft.com/office/officeart/2005/8/layout/vProcess5"/>
    <dgm:cxn modelId="{16E048D2-2809-0341-AD53-961E59FF9F04}" type="presOf" srcId="{6A760C91-93D2-4A18-936F-705A4FE97E00}" destId="{C0772E99-2220-1E48-8FC9-5125CE5355AE}" srcOrd="0" destOrd="0" presId="urn:microsoft.com/office/officeart/2005/8/layout/vProcess5"/>
    <dgm:cxn modelId="{366DD5DC-44D7-4F48-806F-FA70A3B255F7}" srcId="{6A760C91-93D2-4A18-936F-705A4FE97E00}" destId="{DCED4998-071D-4515-BB22-20EC729DF8F0}" srcOrd="0" destOrd="0" parTransId="{9F59804A-AE35-44D3-9C53-87B00A4B0229}" sibTransId="{6F1E603D-0601-4D7E-A3DF-51CE7B9503CF}"/>
    <dgm:cxn modelId="{53BE80E2-C06C-4708-8305-B8A2DCCAF3A4}" srcId="{DCED4998-071D-4515-BB22-20EC729DF8F0}" destId="{CADD6E0C-CD54-4A0F-BE1E-C1CE912AE2A6}" srcOrd="0" destOrd="0" parTransId="{72DA0D0B-2F2B-42CF-B4A8-27170C09C9DE}" sibTransId="{DD4FD970-B66E-4324-9FF2-2B438BCD2EEE}"/>
    <dgm:cxn modelId="{0CA3ABF1-EFFA-804C-AEC8-E85878845884}" type="presOf" srcId="{DCED4998-071D-4515-BB22-20EC729DF8F0}" destId="{E3A7EFB8-7722-C248-A389-9AC53990CE80}" srcOrd="1" destOrd="0" presId="urn:microsoft.com/office/officeart/2005/8/layout/vProcess5"/>
    <dgm:cxn modelId="{A5EF8833-DBBC-2741-9E06-78A482420EA5}" type="presParOf" srcId="{C0772E99-2220-1E48-8FC9-5125CE5355AE}" destId="{249D73D0-71CE-424B-80C1-C476498704C0}" srcOrd="0" destOrd="0" presId="urn:microsoft.com/office/officeart/2005/8/layout/vProcess5"/>
    <dgm:cxn modelId="{F50807C0-0EC9-C241-B659-D5C382C117B0}" type="presParOf" srcId="{C0772E99-2220-1E48-8FC9-5125CE5355AE}" destId="{8604B039-0F12-FB43-9A34-A8BA0F684BE5}" srcOrd="1" destOrd="0" presId="urn:microsoft.com/office/officeart/2005/8/layout/vProcess5"/>
    <dgm:cxn modelId="{22B8C626-5249-5041-8AD3-AEF97F9BC365}" type="presParOf" srcId="{C0772E99-2220-1E48-8FC9-5125CE5355AE}" destId="{553ED71A-A413-7143-B5B0-E3A442912F65}" srcOrd="2" destOrd="0" presId="urn:microsoft.com/office/officeart/2005/8/layout/vProcess5"/>
    <dgm:cxn modelId="{0D4803E7-1715-624A-9B57-B8B41A40EB94}" type="presParOf" srcId="{C0772E99-2220-1E48-8FC9-5125CE5355AE}" destId="{AD5F42DE-E7F4-6E4A-9CB2-DB9359748A57}" srcOrd="3" destOrd="0" presId="urn:microsoft.com/office/officeart/2005/8/layout/vProcess5"/>
    <dgm:cxn modelId="{B4F08E2C-8AB3-7C42-9204-FCCD163B3FB5}" type="presParOf" srcId="{C0772E99-2220-1E48-8FC9-5125CE5355AE}" destId="{7FA8A37A-0D56-8F4B-9B36-C918289D40EE}" srcOrd="4" destOrd="0" presId="urn:microsoft.com/office/officeart/2005/8/layout/vProcess5"/>
    <dgm:cxn modelId="{89584BCF-93F7-8C46-B68D-24661968F4C3}" type="presParOf" srcId="{C0772E99-2220-1E48-8FC9-5125CE5355AE}" destId="{B867BC66-2EAD-C246-94A2-E2AF501345F5}" srcOrd="5" destOrd="0" presId="urn:microsoft.com/office/officeart/2005/8/layout/vProcess5"/>
    <dgm:cxn modelId="{64DF98D1-E399-9342-BC18-240FB3B25736}" type="presParOf" srcId="{C0772E99-2220-1E48-8FC9-5125CE5355AE}" destId="{E3A7EFB8-7722-C248-A389-9AC53990CE80}" srcOrd="6" destOrd="0" presId="urn:microsoft.com/office/officeart/2005/8/layout/vProcess5"/>
    <dgm:cxn modelId="{40B29E65-E880-B641-9B0D-6FFF5B919912}" type="presParOf" srcId="{C0772E99-2220-1E48-8FC9-5125CE5355AE}" destId="{9E4AA825-6004-E146-9981-FB9DFC7F5E1E}" srcOrd="7" destOrd="0" presId="urn:microsoft.com/office/officeart/2005/8/layout/vProcess5"/>
    <dgm:cxn modelId="{1D7733E1-4911-3B4A-B0D8-724FD54080F3}" type="presParOf" srcId="{C0772E99-2220-1E48-8FC9-5125CE5355AE}" destId="{934AE7D9-417C-FB43-AD37-54ECADB1294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658F92-73AD-4A47-84B4-C576B7366675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D62E7D-8F7C-3743-BDA3-1EC3963B7DC7}">
      <dgm:prSet/>
      <dgm:spPr>
        <a:solidFill>
          <a:schemeClr val="accent1">
            <a:lumMod val="20000"/>
            <a:lumOff val="80000"/>
          </a:schemeClr>
        </a:solidFill>
        <a:ln w="0">
          <a:noFill/>
        </a:ln>
      </dgm:spPr>
      <dgm:t>
        <a:bodyPr/>
        <a:lstStyle/>
        <a:p>
          <a:r>
            <a:rPr lang="en-US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Adjust words to small cases</a:t>
          </a:r>
        </a:p>
      </dgm:t>
    </dgm:pt>
    <dgm:pt modelId="{B57B7EBB-5F3A-2B40-866B-AB34226B2068}" type="parTrans" cxnId="{D5358A6F-D96A-8044-A221-AB7DA0CC7BB4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06DAE1FF-E308-FA4F-B7CD-52306E05798B}" type="sibTrans" cxnId="{D5358A6F-D96A-8044-A221-AB7DA0CC7BB4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BFABCA88-25BA-5D49-9388-2B21279F25C5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Tokenize text</a:t>
          </a:r>
        </a:p>
      </dgm:t>
    </dgm:pt>
    <dgm:pt modelId="{F7B04BB8-0F6B-F841-9BB0-F5EC6CFF97C0}" type="parTrans" cxnId="{BC93AB26-9FD6-6A4B-BA5F-16D9AFE27B48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C685D274-3AFD-374F-9D07-257CF8B15601}" type="sibTrans" cxnId="{BC93AB26-9FD6-6A4B-BA5F-16D9AFE27B48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43CE4C45-FFD6-F84A-B2B7-C9830FADC70D}">
      <dgm:prSet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Remove one letter words/ numbers</a:t>
          </a:r>
        </a:p>
      </dgm:t>
    </dgm:pt>
    <dgm:pt modelId="{A450E7AD-59AC-1743-85C9-3C1BCDC58D2A}" type="parTrans" cxnId="{9D91F7F8-B401-3548-B948-442CA893DA4B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26F3B0D3-E3AF-2647-8537-FC53DE297E00}" type="sibTrans" cxnId="{9D91F7F8-B401-3548-B948-442CA893DA4B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29B7B6A7-99D6-9844-A255-B5E6CD083E00}">
      <dgm:prSet/>
      <dgm:spPr>
        <a:solidFill>
          <a:schemeClr val="accent1">
            <a:lumMod val="75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Remove stop words</a:t>
          </a:r>
        </a:p>
      </dgm:t>
    </dgm:pt>
    <dgm:pt modelId="{8354DDE2-528F-D14D-BD07-3F5040CC06C5}" type="parTrans" cxnId="{F313FDB3-24EF-8141-B33B-4310B0B6842A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52C35519-6CE2-9C46-BC13-FED529ADF781}" type="sibTrans" cxnId="{F313FDB3-24EF-8141-B33B-4310B0B6842A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4648BAB0-8C79-FA49-BA83-E951528BB721}">
      <dgm:prSet/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lemmatize the text</a:t>
          </a:r>
        </a:p>
      </dgm:t>
    </dgm:pt>
    <dgm:pt modelId="{556A34BE-5101-D44D-AC20-EE26CB3EA1DB}" type="parTrans" cxnId="{FC20DB7B-CB4C-C242-814A-3F8A55F3D810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2D2ECFF1-64C2-3F46-B352-6FDC82B59231}" type="sibTrans" cxnId="{FC20DB7B-CB4C-C242-814A-3F8A55F3D810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A87F26A5-7437-E248-B070-D09114D30A70}" type="pres">
      <dgm:prSet presAssocID="{C0658F92-73AD-4A47-84B4-C576B7366675}" presName="Name0" presStyleCnt="0">
        <dgm:presLayoutVars>
          <dgm:dir/>
          <dgm:resizeHandles val="exact"/>
        </dgm:presLayoutVars>
      </dgm:prSet>
      <dgm:spPr/>
    </dgm:pt>
    <dgm:pt modelId="{B45C12B2-155E-B748-A063-E086FAAA3843}" type="pres">
      <dgm:prSet presAssocID="{ADD62E7D-8F7C-3743-BDA3-1EC3963B7DC7}" presName="Name5" presStyleLbl="vennNode1" presStyleIdx="0" presStyleCnt="5" custLinFactX="-26000" custLinFactNeighborX="-100000" custLinFactNeighborY="0">
        <dgm:presLayoutVars>
          <dgm:bulletEnabled val="1"/>
        </dgm:presLayoutVars>
      </dgm:prSet>
      <dgm:spPr/>
    </dgm:pt>
    <dgm:pt modelId="{11D33A71-714D-4D4C-BED8-DE01E329C99E}" type="pres">
      <dgm:prSet presAssocID="{06DAE1FF-E308-FA4F-B7CD-52306E05798B}" presName="space" presStyleCnt="0"/>
      <dgm:spPr/>
    </dgm:pt>
    <dgm:pt modelId="{A8E0C89F-5C04-8C45-9437-C4CD1E4C2442}" type="pres">
      <dgm:prSet presAssocID="{BFABCA88-25BA-5D49-9388-2B21279F25C5}" presName="Name5" presStyleLbl="vennNode1" presStyleIdx="1" presStyleCnt="5" custLinFactX="-6356" custLinFactNeighborX="-100000">
        <dgm:presLayoutVars>
          <dgm:bulletEnabled val="1"/>
        </dgm:presLayoutVars>
      </dgm:prSet>
      <dgm:spPr/>
    </dgm:pt>
    <dgm:pt modelId="{60BCD63F-DB20-4049-9D9A-36F3F765E0BF}" type="pres">
      <dgm:prSet presAssocID="{C685D274-3AFD-374F-9D07-257CF8B15601}" presName="space" presStyleCnt="0"/>
      <dgm:spPr/>
    </dgm:pt>
    <dgm:pt modelId="{A59FADC0-4C55-8E4C-B335-9BEDA487D48C}" type="pres">
      <dgm:prSet presAssocID="{43CE4C45-FFD6-F84A-B2B7-C9830FADC70D}" presName="Name5" presStyleLbl="vennNode1" presStyleIdx="2" presStyleCnt="5" custLinFactNeighborX="-32155">
        <dgm:presLayoutVars>
          <dgm:bulletEnabled val="1"/>
        </dgm:presLayoutVars>
      </dgm:prSet>
      <dgm:spPr/>
    </dgm:pt>
    <dgm:pt modelId="{B786482D-347C-3746-B624-7B6C0059988C}" type="pres">
      <dgm:prSet presAssocID="{26F3B0D3-E3AF-2647-8537-FC53DE297E00}" presName="space" presStyleCnt="0"/>
      <dgm:spPr/>
    </dgm:pt>
    <dgm:pt modelId="{36CD41C1-F351-0C4B-AF4B-6FB6808D77B9}" type="pres">
      <dgm:prSet presAssocID="{29B7B6A7-99D6-9844-A255-B5E6CD083E00}" presName="Name5" presStyleLbl="vennNode1" presStyleIdx="3" presStyleCnt="5" custLinFactNeighborX="69238">
        <dgm:presLayoutVars>
          <dgm:bulletEnabled val="1"/>
        </dgm:presLayoutVars>
      </dgm:prSet>
      <dgm:spPr/>
    </dgm:pt>
    <dgm:pt modelId="{85ED0E08-AB98-5B43-AC14-C3007A33D311}" type="pres">
      <dgm:prSet presAssocID="{52C35519-6CE2-9C46-BC13-FED529ADF781}" presName="space" presStyleCnt="0"/>
      <dgm:spPr/>
    </dgm:pt>
    <dgm:pt modelId="{DFA33E05-FB01-E745-9864-B2AC5718F6D2}" type="pres">
      <dgm:prSet presAssocID="{4648BAB0-8C79-FA49-BA83-E951528BB721}" presName="Name5" presStyleLbl="vennNode1" presStyleIdx="4" presStyleCnt="5" custLinFactX="14427" custLinFactNeighborX="100000">
        <dgm:presLayoutVars>
          <dgm:bulletEnabled val="1"/>
        </dgm:presLayoutVars>
      </dgm:prSet>
      <dgm:spPr/>
    </dgm:pt>
  </dgm:ptLst>
  <dgm:cxnLst>
    <dgm:cxn modelId="{BC93AB26-9FD6-6A4B-BA5F-16D9AFE27B48}" srcId="{C0658F92-73AD-4A47-84B4-C576B7366675}" destId="{BFABCA88-25BA-5D49-9388-2B21279F25C5}" srcOrd="1" destOrd="0" parTransId="{F7B04BB8-0F6B-F841-9BB0-F5EC6CFF97C0}" sibTransId="{C685D274-3AFD-374F-9D07-257CF8B15601}"/>
    <dgm:cxn modelId="{EF0E2145-049E-9743-A0B9-3E717A3BFFDF}" type="presOf" srcId="{43CE4C45-FFD6-F84A-B2B7-C9830FADC70D}" destId="{A59FADC0-4C55-8E4C-B335-9BEDA487D48C}" srcOrd="0" destOrd="0" presId="urn:microsoft.com/office/officeart/2005/8/layout/venn3"/>
    <dgm:cxn modelId="{C0D35A60-E69D-6444-8077-F128B015E89F}" type="presOf" srcId="{4648BAB0-8C79-FA49-BA83-E951528BB721}" destId="{DFA33E05-FB01-E745-9864-B2AC5718F6D2}" srcOrd="0" destOrd="0" presId="urn:microsoft.com/office/officeart/2005/8/layout/venn3"/>
    <dgm:cxn modelId="{D5358A6F-D96A-8044-A221-AB7DA0CC7BB4}" srcId="{C0658F92-73AD-4A47-84B4-C576B7366675}" destId="{ADD62E7D-8F7C-3743-BDA3-1EC3963B7DC7}" srcOrd="0" destOrd="0" parTransId="{B57B7EBB-5F3A-2B40-866B-AB34226B2068}" sibTransId="{06DAE1FF-E308-FA4F-B7CD-52306E05798B}"/>
    <dgm:cxn modelId="{FC20DB7B-CB4C-C242-814A-3F8A55F3D810}" srcId="{C0658F92-73AD-4A47-84B4-C576B7366675}" destId="{4648BAB0-8C79-FA49-BA83-E951528BB721}" srcOrd="4" destOrd="0" parTransId="{556A34BE-5101-D44D-AC20-EE26CB3EA1DB}" sibTransId="{2D2ECFF1-64C2-3F46-B352-6FDC82B59231}"/>
    <dgm:cxn modelId="{A6714797-F55B-1E4D-BB6A-F39A00B31B5D}" type="presOf" srcId="{C0658F92-73AD-4A47-84B4-C576B7366675}" destId="{A87F26A5-7437-E248-B070-D09114D30A70}" srcOrd="0" destOrd="0" presId="urn:microsoft.com/office/officeart/2005/8/layout/venn3"/>
    <dgm:cxn modelId="{C7095A9C-5471-6E4E-AF68-F6AE95498C3A}" type="presOf" srcId="{29B7B6A7-99D6-9844-A255-B5E6CD083E00}" destId="{36CD41C1-F351-0C4B-AF4B-6FB6808D77B9}" srcOrd="0" destOrd="0" presId="urn:microsoft.com/office/officeart/2005/8/layout/venn3"/>
    <dgm:cxn modelId="{E2D6A0A6-9AB7-F247-A18E-3CFE90293652}" type="presOf" srcId="{ADD62E7D-8F7C-3743-BDA3-1EC3963B7DC7}" destId="{B45C12B2-155E-B748-A063-E086FAAA3843}" srcOrd="0" destOrd="0" presId="urn:microsoft.com/office/officeart/2005/8/layout/venn3"/>
    <dgm:cxn modelId="{F313FDB3-24EF-8141-B33B-4310B0B6842A}" srcId="{C0658F92-73AD-4A47-84B4-C576B7366675}" destId="{29B7B6A7-99D6-9844-A255-B5E6CD083E00}" srcOrd="3" destOrd="0" parTransId="{8354DDE2-528F-D14D-BD07-3F5040CC06C5}" sibTransId="{52C35519-6CE2-9C46-BC13-FED529ADF781}"/>
    <dgm:cxn modelId="{9D91F7F8-B401-3548-B948-442CA893DA4B}" srcId="{C0658F92-73AD-4A47-84B4-C576B7366675}" destId="{43CE4C45-FFD6-F84A-B2B7-C9830FADC70D}" srcOrd="2" destOrd="0" parTransId="{A450E7AD-59AC-1743-85C9-3C1BCDC58D2A}" sibTransId="{26F3B0D3-E3AF-2647-8537-FC53DE297E00}"/>
    <dgm:cxn modelId="{0F74F4FE-498D-6E40-85DD-6149AC6A874B}" type="presOf" srcId="{BFABCA88-25BA-5D49-9388-2B21279F25C5}" destId="{A8E0C89F-5C04-8C45-9437-C4CD1E4C2442}" srcOrd="0" destOrd="0" presId="urn:microsoft.com/office/officeart/2005/8/layout/venn3"/>
    <dgm:cxn modelId="{90AE118C-7962-894C-8424-0D7FE05A6280}" type="presParOf" srcId="{A87F26A5-7437-E248-B070-D09114D30A70}" destId="{B45C12B2-155E-B748-A063-E086FAAA3843}" srcOrd="0" destOrd="0" presId="urn:microsoft.com/office/officeart/2005/8/layout/venn3"/>
    <dgm:cxn modelId="{BAF48F14-F66C-704F-8376-32712B49136A}" type="presParOf" srcId="{A87F26A5-7437-E248-B070-D09114D30A70}" destId="{11D33A71-714D-4D4C-BED8-DE01E329C99E}" srcOrd="1" destOrd="0" presId="urn:microsoft.com/office/officeart/2005/8/layout/venn3"/>
    <dgm:cxn modelId="{8E1DC0A8-8670-C74D-91DB-F46343A6A1D8}" type="presParOf" srcId="{A87F26A5-7437-E248-B070-D09114D30A70}" destId="{A8E0C89F-5C04-8C45-9437-C4CD1E4C2442}" srcOrd="2" destOrd="0" presId="urn:microsoft.com/office/officeart/2005/8/layout/venn3"/>
    <dgm:cxn modelId="{1A157E07-3AE0-C74A-806A-43B23AA76EEB}" type="presParOf" srcId="{A87F26A5-7437-E248-B070-D09114D30A70}" destId="{60BCD63F-DB20-4049-9D9A-36F3F765E0BF}" srcOrd="3" destOrd="0" presId="urn:microsoft.com/office/officeart/2005/8/layout/venn3"/>
    <dgm:cxn modelId="{91D07B88-AF12-E345-89BA-7DA8312DFD2D}" type="presParOf" srcId="{A87F26A5-7437-E248-B070-D09114D30A70}" destId="{A59FADC0-4C55-8E4C-B335-9BEDA487D48C}" srcOrd="4" destOrd="0" presId="urn:microsoft.com/office/officeart/2005/8/layout/venn3"/>
    <dgm:cxn modelId="{CA607A33-A30D-1B4E-B19A-50248F8D4CE2}" type="presParOf" srcId="{A87F26A5-7437-E248-B070-D09114D30A70}" destId="{B786482D-347C-3746-B624-7B6C0059988C}" srcOrd="5" destOrd="0" presId="urn:microsoft.com/office/officeart/2005/8/layout/venn3"/>
    <dgm:cxn modelId="{63E28173-F6E5-474E-9B65-9BB37A884714}" type="presParOf" srcId="{A87F26A5-7437-E248-B070-D09114D30A70}" destId="{36CD41C1-F351-0C4B-AF4B-6FB6808D77B9}" srcOrd="6" destOrd="0" presId="urn:microsoft.com/office/officeart/2005/8/layout/venn3"/>
    <dgm:cxn modelId="{6EA2C7CF-4461-A947-B15D-6D49DFF20BCE}" type="presParOf" srcId="{A87F26A5-7437-E248-B070-D09114D30A70}" destId="{85ED0E08-AB98-5B43-AC14-C3007A33D311}" srcOrd="7" destOrd="0" presId="urn:microsoft.com/office/officeart/2005/8/layout/venn3"/>
    <dgm:cxn modelId="{8D9FE1A5-E107-394C-AA95-1FF8C479B34E}" type="presParOf" srcId="{A87F26A5-7437-E248-B070-D09114D30A70}" destId="{DFA33E05-FB01-E745-9864-B2AC5718F6D2}" srcOrd="8" destOrd="0" presId="urn:microsoft.com/office/officeart/2005/8/layout/venn3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3C0B7-062A-42E7-96AA-087E598E4FC4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F2D4F-1874-4DF5-BD5F-5392D14EBF2C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82321-94AE-4F72-989B-96D98BBBA76F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Analysis Plan</a:t>
          </a:r>
        </a:p>
      </dsp:txBody>
      <dsp:txXfrm>
        <a:off x="1372680" y="2344"/>
        <a:ext cx="5424994" cy="1188467"/>
      </dsp:txXfrm>
    </dsp:sp>
    <dsp:sp modelId="{80EC37C6-F531-4F88-9BA4-4D0739645C8F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3E77A-D87E-453C-8FC5-E97D529A66A2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4BE3D-0388-42DD-8787-55860E9D3E78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Overview of Data &amp; Goal</a:t>
          </a:r>
        </a:p>
      </dsp:txBody>
      <dsp:txXfrm>
        <a:off x="1372680" y="1487929"/>
        <a:ext cx="5424994" cy="1188467"/>
      </dsp:txXfrm>
    </dsp:sp>
    <dsp:sp modelId="{811A5CB2-5213-419D-9053-45ABC37A9217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0A718-F2FA-4C8A-BF65-003FEB64E38D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531BC-BBBB-4B01-985D-D07FC6B85C62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Preliminary Analysis</a:t>
          </a:r>
        </a:p>
      </dsp:txBody>
      <dsp:txXfrm>
        <a:off x="1372680" y="2973514"/>
        <a:ext cx="5424994" cy="1188467"/>
      </dsp:txXfrm>
    </dsp:sp>
    <dsp:sp modelId="{C717D00F-A3BE-4634-B118-991C874697E3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47E09-2189-4739-B98D-0F520662D50D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EE2B3-2A56-47AE-8B30-676C604BA7E3}">
      <dsp:nvSpPr>
        <dsp:cNvPr id="0" name=""/>
        <dsp:cNvSpPr/>
      </dsp:nvSpPr>
      <dsp:spPr>
        <a:xfrm>
          <a:off x="1372680" y="445909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Technical Detail</a:t>
          </a:r>
        </a:p>
      </dsp:txBody>
      <dsp:txXfrm>
        <a:off x="1372680" y="4459099"/>
        <a:ext cx="5424994" cy="118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023DA-4991-4C6B-B9B8-1D05EA7C60AD}">
      <dsp:nvSpPr>
        <dsp:cNvPr id="0" name=""/>
        <dsp:cNvSpPr/>
      </dsp:nvSpPr>
      <dsp:spPr>
        <a:xfrm>
          <a:off x="0" y="0"/>
          <a:ext cx="9015412" cy="11564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81136-FC73-4F2F-AFD4-2446E6537DD2}">
      <dsp:nvSpPr>
        <dsp:cNvPr id="0" name=""/>
        <dsp:cNvSpPr/>
      </dsp:nvSpPr>
      <dsp:spPr>
        <a:xfrm>
          <a:off x="349814" y="262474"/>
          <a:ext cx="636025" cy="6360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7454E-07A9-4167-9F58-50F23A15B09B}">
      <dsp:nvSpPr>
        <dsp:cNvPr id="0" name=""/>
        <dsp:cNvSpPr/>
      </dsp:nvSpPr>
      <dsp:spPr>
        <a:xfrm>
          <a:off x="1335654" y="2281"/>
          <a:ext cx="4056935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Information Extraction</a:t>
          </a:r>
        </a:p>
      </dsp:txBody>
      <dsp:txXfrm>
        <a:off x="1335654" y="2281"/>
        <a:ext cx="4056935" cy="1156410"/>
      </dsp:txXfrm>
    </dsp:sp>
    <dsp:sp modelId="{64839644-32DA-417C-8894-009717A7AA32}">
      <dsp:nvSpPr>
        <dsp:cNvPr id="0" name=""/>
        <dsp:cNvSpPr/>
      </dsp:nvSpPr>
      <dsp:spPr>
        <a:xfrm>
          <a:off x="5392589" y="2281"/>
          <a:ext cx="3622822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" pitchFamily="2" charset="0"/>
            </a:rPr>
            <a:t>Detailed aspects people care about: food, service, etc.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" pitchFamily="2" charset="0"/>
            </a:rPr>
            <a:t>Words and categories appear most in </a:t>
          </a:r>
          <a:r>
            <a:rPr lang="en-US" sz="1500" kern="1200" dirty="0" err="1">
              <a:latin typeface="Courier" pitchFamily="2" charset="0"/>
            </a:rPr>
            <a:t>tips.json</a:t>
          </a:r>
          <a:r>
            <a:rPr lang="en-US" sz="1500" kern="1200" dirty="0">
              <a:latin typeface="Courier" pitchFamily="2" charset="0"/>
            </a:rPr>
            <a:t>, </a:t>
          </a:r>
          <a:r>
            <a:rPr lang="en-US" sz="1500" kern="1200" dirty="0" err="1">
              <a:latin typeface="Courier" pitchFamily="2" charset="0"/>
            </a:rPr>
            <a:t>review.json</a:t>
          </a:r>
          <a:endParaRPr lang="en-US" sz="1500" kern="1200" dirty="0">
            <a:latin typeface="Courier" pitchFamily="2" charset="0"/>
          </a:endParaRPr>
        </a:p>
      </dsp:txBody>
      <dsp:txXfrm>
        <a:off x="5392589" y="2281"/>
        <a:ext cx="3622822" cy="1156410"/>
      </dsp:txXfrm>
    </dsp:sp>
    <dsp:sp modelId="{1098338C-BB05-4D1A-8FE1-5181595A11E1}">
      <dsp:nvSpPr>
        <dsp:cNvPr id="0" name=""/>
        <dsp:cNvSpPr/>
      </dsp:nvSpPr>
      <dsp:spPr>
        <a:xfrm>
          <a:off x="0" y="1447794"/>
          <a:ext cx="9015412" cy="11564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F02A7-E1D8-4DF0-9D5F-F985853F7142}">
      <dsp:nvSpPr>
        <dsp:cNvPr id="0" name=""/>
        <dsp:cNvSpPr/>
      </dsp:nvSpPr>
      <dsp:spPr>
        <a:xfrm>
          <a:off x="349814" y="1707987"/>
          <a:ext cx="636025" cy="6360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E7AAB-EDDD-4C65-844E-B35EDF650D8F}">
      <dsp:nvSpPr>
        <dsp:cNvPr id="0" name=""/>
        <dsp:cNvSpPr/>
      </dsp:nvSpPr>
      <dsp:spPr>
        <a:xfrm>
          <a:off x="1335654" y="1447794"/>
          <a:ext cx="4056935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Sentimental Analysis</a:t>
          </a:r>
        </a:p>
      </dsp:txBody>
      <dsp:txXfrm>
        <a:off x="1335654" y="1447794"/>
        <a:ext cx="4056935" cy="1156410"/>
      </dsp:txXfrm>
    </dsp:sp>
    <dsp:sp modelId="{65B24F59-7E00-4ECF-83D7-229576A85D53}">
      <dsp:nvSpPr>
        <dsp:cNvPr id="0" name=""/>
        <dsp:cNvSpPr/>
      </dsp:nvSpPr>
      <dsp:spPr>
        <a:xfrm>
          <a:off x="5392589" y="1447794"/>
          <a:ext cx="3622822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Do sentimental analysis and generate feature value for each review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" pitchFamily="2" charset="0"/>
            </a:rPr>
            <a:t>Summarize keywords and user’s sentiments towards it from </a:t>
          </a:r>
          <a:r>
            <a:rPr lang="en-US" sz="1500" kern="1200" dirty="0" err="1">
              <a:latin typeface="Courier" pitchFamily="2" charset="0"/>
            </a:rPr>
            <a:t>review.json</a:t>
          </a:r>
          <a:endParaRPr lang="en-US" sz="1500" kern="1200" dirty="0">
            <a:latin typeface="Courier" pitchFamily="2" charset="0"/>
          </a:endParaRPr>
        </a:p>
      </dsp:txBody>
      <dsp:txXfrm>
        <a:off x="5392589" y="1447794"/>
        <a:ext cx="3622822" cy="1156410"/>
      </dsp:txXfrm>
    </dsp:sp>
    <dsp:sp modelId="{9DF63FC8-4AD5-4C45-A510-CAF44285BDE2}">
      <dsp:nvSpPr>
        <dsp:cNvPr id="0" name=""/>
        <dsp:cNvSpPr/>
      </dsp:nvSpPr>
      <dsp:spPr>
        <a:xfrm>
          <a:off x="0" y="2893307"/>
          <a:ext cx="9015412" cy="11564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1F1C4-8318-4CA2-AC6E-546FDDD59CF7}">
      <dsp:nvSpPr>
        <dsp:cNvPr id="0" name=""/>
        <dsp:cNvSpPr/>
      </dsp:nvSpPr>
      <dsp:spPr>
        <a:xfrm>
          <a:off x="349814" y="3153500"/>
          <a:ext cx="636025" cy="6360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C5B72-0B1A-42C8-88A0-4A33F223592B}">
      <dsp:nvSpPr>
        <dsp:cNvPr id="0" name=""/>
        <dsp:cNvSpPr/>
      </dsp:nvSpPr>
      <dsp:spPr>
        <a:xfrm>
          <a:off x="1335654" y="2893307"/>
          <a:ext cx="4056935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Weighting &amp;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Normalization</a:t>
          </a:r>
        </a:p>
      </dsp:txBody>
      <dsp:txXfrm>
        <a:off x="1335654" y="2893307"/>
        <a:ext cx="4056935" cy="1156410"/>
      </dsp:txXfrm>
    </dsp:sp>
    <dsp:sp modelId="{39E0AF34-A4BC-47C1-AC7D-064BCA7324B8}">
      <dsp:nvSpPr>
        <dsp:cNvPr id="0" name=""/>
        <dsp:cNvSpPr/>
      </dsp:nvSpPr>
      <dsp:spPr>
        <a:xfrm>
          <a:off x="5392589" y="2893307"/>
          <a:ext cx="3622822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Assign each review a weight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" pitchFamily="2" charset="0"/>
            </a:rPr>
            <a:t>Use user portrait from </a:t>
          </a:r>
          <a:r>
            <a:rPr lang="en-US" sz="1400" kern="1200" dirty="0" err="1">
              <a:latin typeface="Courier" pitchFamily="2" charset="0"/>
            </a:rPr>
            <a:t>user.json</a:t>
          </a:r>
          <a:r>
            <a:rPr lang="en-US" sz="1400" kern="1200" dirty="0">
              <a:latin typeface="Courier" pitchFamily="2" charset="0"/>
            </a:rPr>
            <a:t> </a:t>
          </a:r>
          <a:r>
            <a:rPr lang="en-US" sz="1400" kern="1200" dirty="0">
              <a:latin typeface="Times" pitchFamily="2" charset="0"/>
            </a:rPr>
            <a:t>and review length and date from </a:t>
          </a:r>
          <a:r>
            <a:rPr lang="en-US" sz="1400" kern="1200" dirty="0" err="1">
              <a:latin typeface="Courier" pitchFamily="2" charset="0"/>
            </a:rPr>
            <a:t>review.json</a:t>
          </a:r>
          <a:r>
            <a:rPr lang="en-US" sz="1400" kern="1200" dirty="0">
              <a:latin typeface="Times" pitchFamily="2" charset="0"/>
            </a:rPr>
            <a:t>   </a:t>
          </a:r>
          <a:endParaRPr lang="en-US" sz="1400" kern="1200" dirty="0">
            <a:latin typeface="Courier" pitchFamily="2" charset="0"/>
          </a:endParaRPr>
        </a:p>
      </dsp:txBody>
      <dsp:txXfrm>
        <a:off x="5392589" y="2893307"/>
        <a:ext cx="3622822" cy="1156410"/>
      </dsp:txXfrm>
    </dsp:sp>
    <dsp:sp modelId="{BD52C218-A27C-41F9-AAF4-1A3A119D30EA}">
      <dsp:nvSpPr>
        <dsp:cNvPr id="0" name=""/>
        <dsp:cNvSpPr/>
      </dsp:nvSpPr>
      <dsp:spPr>
        <a:xfrm>
          <a:off x="0" y="4338820"/>
          <a:ext cx="9015412" cy="11564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2B4AE-3E71-413F-BC41-9409364DADDA}">
      <dsp:nvSpPr>
        <dsp:cNvPr id="0" name=""/>
        <dsp:cNvSpPr/>
      </dsp:nvSpPr>
      <dsp:spPr>
        <a:xfrm>
          <a:off x="349814" y="4599013"/>
          <a:ext cx="636025" cy="6360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614BE-94F4-42DE-99BC-B413085ACF83}">
      <dsp:nvSpPr>
        <dsp:cNvPr id="0" name=""/>
        <dsp:cNvSpPr/>
      </dsp:nvSpPr>
      <dsp:spPr>
        <a:xfrm>
          <a:off x="1335654" y="4338820"/>
          <a:ext cx="4056935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Predict &amp; Comparison</a:t>
          </a:r>
        </a:p>
      </dsp:txBody>
      <dsp:txXfrm>
        <a:off x="1335654" y="4338820"/>
        <a:ext cx="4056935" cy="1156410"/>
      </dsp:txXfrm>
    </dsp:sp>
    <dsp:sp modelId="{DE6103F8-2283-4C22-9AE8-0331EA08B456}">
      <dsp:nvSpPr>
        <dsp:cNvPr id="0" name=""/>
        <dsp:cNvSpPr/>
      </dsp:nvSpPr>
      <dsp:spPr>
        <a:xfrm>
          <a:off x="5392589" y="4338820"/>
          <a:ext cx="3622822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" pitchFamily="2" charset="0"/>
            </a:rPr>
            <a:t>Predict overall and detailed ratings, give suggestion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Review features combined with</a:t>
          </a:r>
          <a:r>
            <a:rPr lang="en-US" sz="1500" kern="1200"/>
            <a:t> </a:t>
          </a:r>
          <a:r>
            <a:rPr lang="en-US" sz="1500" kern="1200">
              <a:latin typeface="Courier" pitchFamily="2" charset="0"/>
            </a:rPr>
            <a:t>business.json</a:t>
          </a:r>
        </a:p>
      </dsp:txBody>
      <dsp:txXfrm>
        <a:off x="5392589" y="4338820"/>
        <a:ext cx="3622822" cy="1156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4B039-0F12-FB43-9A34-A8BA0F684BE5}">
      <dsp:nvSpPr>
        <dsp:cNvPr id="0" name=""/>
        <dsp:cNvSpPr/>
      </dsp:nvSpPr>
      <dsp:spPr>
        <a:xfrm>
          <a:off x="0" y="53792"/>
          <a:ext cx="8549640" cy="1135824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4">
                  <a:lumMod val="75000"/>
                </a:schemeClr>
              </a:solidFill>
              <a:latin typeface="Times" pitchFamily="2" charset="0"/>
            </a:rPr>
            <a:t>Chinese restaurants in Canada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accent4">
                  <a:lumMod val="75000"/>
                </a:schemeClr>
              </a:solidFill>
              <a:latin typeface="Times" pitchFamily="2" charset="0"/>
            </a:rPr>
            <a:t>We have 1066 such businesses with review number over 10 in our datasets. </a:t>
          </a:r>
        </a:p>
      </dsp:txBody>
      <dsp:txXfrm>
        <a:off x="33267" y="87059"/>
        <a:ext cx="7323997" cy="1069290"/>
      </dsp:txXfrm>
    </dsp:sp>
    <dsp:sp modelId="{553ED71A-A413-7143-B5B0-E3A442912F65}">
      <dsp:nvSpPr>
        <dsp:cNvPr id="0" name=""/>
        <dsp:cNvSpPr/>
      </dsp:nvSpPr>
      <dsp:spPr>
        <a:xfrm>
          <a:off x="754379" y="1325127"/>
          <a:ext cx="8549640" cy="113582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" pitchFamily="2" charset="0"/>
            </a:rPr>
            <a:t>Predicting rates of detailed aspects of each restaurants, food, service, etc.</a:t>
          </a:r>
        </a:p>
      </dsp:txBody>
      <dsp:txXfrm>
        <a:off x="787646" y="1358394"/>
        <a:ext cx="6990440" cy="1069290"/>
      </dsp:txXfrm>
    </dsp:sp>
    <dsp:sp modelId="{AD5F42DE-E7F4-6E4A-9CB2-DB9359748A57}">
      <dsp:nvSpPr>
        <dsp:cNvPr id="0" name=""/>
        <dsp:cNvSpPr/>
      </dsp:nvSpPr>
      <dsp:spPr>
        <a:xfrm>
          <a:off x="1508759" y="2650255"/>
          <a:ext cx="8549640" cy="1135824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" pitchFamily="2" charset="0"/>
            </a:rPr>
            <a:t>Providing suggestion on how to improve restaurants users’ rating and profits.</a:t>
          </a:r>
        </a:p>
      </dsp:txBody>
      <dsp:txXfrm>
        <a:off x="1542026" y="2683522"/>
        <a:ext cx="6990440" cy="1069290"/>
      </dsp:txXfrm>
    </dsp:sp>
    <dsp:sp modelId="{7FA8A37A-0D56-8F4B-9B36-C918289D40EE}">
      <dsp:nvSpPr>
        <dsp:cNvPr id="0" name=""/>
        <dsp:cNvSpPr/>
      </dsp:nvSpPr>
      <dsp:spPr>
        <a:xfrm>
          <a:off x="7811354" y="861333"/>
          <a:ext cx="738285" cy="738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lumMod val="50000"/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977468" y="861333"/>
        <a:ext cx="406057" cy="555559"/>
      </dsp:txXfrm>
    </dsp:sp>
    <dsp:sp modelId="{B867BC66-2EAD-C246-94A2-E2AF501345F5}">
      <dsp:nvSpPr>
        <dsp:cNvPr id="0" name=""/>
        <dsp:cNvSpPr/>
      </dsp:nvSpPr>
      <dsp:spPr>
        <a:xfrm>
          <a:off x="8565734" y="2178889"/>
          <a:ext cx="738285" cy="738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731848" y="2178889"/>
        <a:ext cx="406057" cy="5555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C12B2-155E-B748-A063-E086FAAA3843}">
      <dsp:nvSpPr>
        <dsp:cNvPr id="0" name=""/>
        <dsp:cNvSpPr/>
      </dsp:nvSpPr>
      <dsp:spPr>
        <a:xfrm>
          <a:off x="0" y="316"/>
          <a:ext cx="2091648" cy="209164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9210" rIns="1151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Adjust words to small cases</a:t>
          </a:r>
        </a:p>
      </dsp:txBody>
      <dsp:txXfrm>
        <a:off x="306315" y="306631"/>
        <a:ext cx="1479018" cy="1479018"/>
      </dsp:txXfrm>
    </dsp:sp>
    <dsp:sp modelId="{A8E0C89F-5C04-8C45-9437-C4CD1E4C2442}">
      <dsp:nvSpPr>
        <dsp:cNvPr id="0" name=""/>
        <dsp:cNvSpPr/>
      </dsp:nvSpPr>
      <dsp:spPr>
        <a:xfrm>
          <a:off x="2084201" y="316"/>
          <a:ext cx="2091648" cy="209164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9210" rIns="1151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Tokenize text</a:t>
          </a:r>
        </a:p>
      </dsp:txBody>
      <dsp:txXfrm>
        <a:off x="2390516" y="306631"/>
        <a:ext cx="1479018" cy="1479018"/>
      </dsp:txXfrm>
    </dsp:sp>
    <dsp:sp modelId="{A59FADC0-4C55-8E4C-B335-9BEDA487D48C}">
      <dsp:nvSpPr>
        <dsp:cNvPr id="0" name=""/>
        <dsp:cNvSpPr/>
      </dsp:nvSpPr>
      <dsp:spPr>
        <a:xfrm>
          <a:off x="4174281" y="316"/>
          <a:ext cx="2091648" cy="209164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9210" rIns="1151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Remove one letter words/ numbers</a:t>
          </a:r>
        </a:p>
      </dsp:txBody>
      <dsp:txXfrm>
        <a:off x="4480596" y="306631"/>
        <a:ext cx="1479018" cy="1479018"/>
      </dsp:txXfrm>
    </dsp:sp>
    <dsp:sp modelId="{36CD41C1-F351-0C4B-AF4B-6FB6808D77B9}">
      <dsp:nvSpPr>
        <dsp:cNvPr id="0" name=""/>
        <dsp:cNvSpPr/>
      </dsp:nvSpPr>
      <dsp:spPr>
        <a:xfrm>
          <a:off x="6271756" y="316"/>
          <a:ext cx="2091648" cy="2091648"/>
        </a:xfrm>
        <a:prstGeom prst="ellipse">
          <a:avLst/>
        </a:prstGeom>
        <a:solidFill>
          <a:schemeClr val="accent1">
            <a:lumMod val="75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9210" rIns="1151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Remove stop words</a:t>
          </a:r>
        </a:p>
      </dsp:txBody>
      <dsp:txXfrm>
        <a:off x="6578071" y="306631"/>
        <a:ext cx="1479018" cy="1479018"/>
      </dsp:txXfrm>
    </dsp:sp>
    <dsp:sp modelId="{DFA33E05-FB01-E745-9864-B2AC5718F6D2}">
      <dsp:nvSpPr>
        <dsp:cNvPr id="0" name=""/>
        <dsp:cNvSpPr/>
      </dsp:nvSpPr>
      <dsp:spPr>
        <a:xfrm>
          <a:off x="8375523" y="316"/>
          <a:ext cx="2091648" cy="2091648"/>
        </a:xfrm>
        <a:prstGeom prst="ellipse">
          <a:avLst/>
        </a:prstGeom>
        <a:solidFill>
          <a:schemeClr val="accent1">
            <a:lumMod val="5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9210" rIns="1151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lemmatize the text</a:t>
          </a:r>
        </a:p>
      </dsp:txBody>
      <dsp:txXfrm>
        <a:off x="8681838" y="306631"/>
        <a:ext cx="1479018" cy="147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E7B47-2AE5-074A-9179-192F0CE73AD1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F0051-076A-8842-ABDA-C272D6A4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03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78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6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74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3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870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83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6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75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1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6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5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D5EA9-7860-41F6-9923-4D7C32E43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02" y="1211182"/>
            <a:ext cx="10194777" cy="1700983"/>
          </a:xfrm>
        </p:spPr>
        <p:txBody>
          <a:bodyPr anchor="ctr">
            <a:normAutofit/>
          </a:bodyPr>
          <a:lstStyle/>
          <a:p>
            <a:r>
              <a:rPr lang="en-US" altLang="zh-CN" sz="6000" b="1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Exploration on</a:t>
            </a:r>
            <a:r>
              <a:rPr lang="zh-CN" altLang="en-US" sz="6000" b="1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altLang="zh-CN" sz="6000" b="1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Yelp Reviews</a:t>
            </a:r>
            <a:endParaRPr lang="zh-CN" altLang="en-US" sz="6000" b="1" dirty="0">
              <a:solidFill>
                <a:schemeClr val="accent6">
                  <a:lumMod val="50000"/>
                </a:schemeClr>
              </a:solidFill>
              <a:latin typeface="Times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C3E21-3633-43B7-93CB-6DBED5F77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903" y="3945835"/>
            <a:ext cx="10194777" cy="2363434"/>
          </a:xfrm>
        </p:spPr>
        <p:txBody>
          <a:bodyPr>
            <a:normAutofit/>
          </a:bodyPr>
          <a:lstStyle/>
          <a:p>
            <a:pPr algn="r"/>
            <a:r>
              <a:rPr lang="en-US" altLang="zh-CN" b="1" dirty="0">
                <a:latin typeface="Times" pitchFamily="2" charset="0"/>
              </a:rPr>
              <a:t>Group 1</a:t>
            </a:r>
          </a:p>
          <a:p>
            <a:pPr algn="r"/>
            <a:r>
              <a:rPr lang="en-US" altLang="zh-CN" sz="1600" dirty="0" err="1">
                <a:latin typeface="Times" pitchFamily="2" charset="0"/>
              </a:rPr>
              <a:t>Xinkai</a:t>
            </a:r>
            <a:r>
              <a:rPr lang="en-US" altLang="zh-CN" sz="1600" dirty="0">
                <a:latin typeface="Times" pitchFamily="2" charset="0"/>
              </a:rPr>
              <a:t> Chen</a:t>
            </a:r>
            <a:endParaRPr lang="zh-CN" altLang="en-US" sz="1600" dirty="0">
              <a:latin typeface="Times" pitchFamily="2" charset="0"/>
            </a:endParaRPr>
          </a:p>
          <a:p>
            <a:pPr algn="r"/>
            <a:r>
              <a:rPr lang="en-US" altLang="zh-CN" sz="1600" dirty="0" err="1">
                <a:latin typeface="Times" pitchFamily="2" charset="0"/>
              </a:rPr>
              <a:t>Wenbo</a:t>
            </a:r>
            <a:r>
              <a:rPr lang="en-US" altLang="zh-CN" sz="1600" dirty="0">
                <a:latin typeface="Times" pitchFamily="2" charset="0"/>
              </a:rPr>
              <a:t> Fei</a:t>
            </a:r>
          </a:p>
          <a:p>
            <a:pPr algn="r"/>
            <a:r>
              <a:rPr lang="en-US" altLang="zh-CN" sz="1600" dirty="0" err="1">
                <a:latin typeface="Times" pitchFamily="2" charset="0"/>
              </a:rPr>
              <a:t>Guanqi</a:t>
            </a:r>
            <a:r>
              <a:rPr lang="en-US" altLang="zh-CN" sz="1600" dirty="0">
                <a:latin typeface="Times" pitchFamily="2" charset="0"/>
              </a:rPr>
              <a:t> Lu</a:t>
            </a:r>
          </a:p>
          <a:p>
            <a:pPr algn="r"/>
            <a:r>
              <a:rPr lang="en-US" altLang="zh-CN" sz="1600" dirty="0" err="1">
                <a:latin typeface="Times" pitchFamily="2" charset="0"/>
              </a:rPr>
              <a:t>Lokeswar</a:t>
            </a:r>
            <a:r>
              <a:rPr lang="en-US" altLang="zh-CN" sz="1600" dirty="0">
                <a:latin typeface="Times" pitchFamily="2" charset="0"/>
              </a:rPr>
              <a:t> </a:t>
            </a:r>
            <a:r>
              <a:rPr lang="en-US" altLang="zh-CN" sz="1600" dirty="0" err="1">
                <a:latin typeface="Times" pitchFamily="2" charset="0"/>
              </a:rPr>
              <a:t>Sadasivuni</a:t>
            </a:r>
            <a:endParaRPr lang="en-US" altLang="zh-CN" sz="1600" dirty="0"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07CDD-530F-3442-9D19-100D1D5E3796}"/>
              </a:ext>
            </a:extLst>
          </p:cNvPr>
          <p:cNvSpPr txBox="1"/>
          <p:nvPr/>
        </p:nvSpPr>
        <p:spPr>
          <a:xfrm>
            <a:off x="7156704" y="2727499"/>
            <a:ext cx="399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  <a:cs typeface="Apple Chancery" panose="03020702040506060504" pitchFamily="66" charset="-79"/>
              </a:rPr>
              <a:t>Sentimental Analysis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43468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60D107A-885F-409D-9AE0-488991459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322DF6-FA00-476C-9E99-1735F7C11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2130F-BE60-5B4C-A0A2-CDD7FFF2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spc="-50" baseline="0" dirty="0">
                <a:solidFill>
                  <a:srgbClr val="FFFFFF"/>
                </a:solidFill>
                <a:latin typeface="Times" pitchFamily="2" charset="0"/>
              </a:rPr>
              <a:t>Preliminary </a:t>
            </a:r>
            <a:r>
              <a:rPr lang="en-US" sz="3600" b="1" dirty="0">
                <a:solidFill>
                  <a:srgbClr val="FFFFFF"/>
                </a:solidFill>
                <a:latin typeface="Times" pitchFamily="2" charset="0"/>
              </a:rPr>
              <a:t>A</a:t>
            </a:r>
            <a:r>
              <a:rPr lang="en-US" sz="3600" b="1" kern="1200" spc="-50" baseline="0" dirty="0">
                <a:solidFill>
                  <a:srgbClr val="FFFFFF"/>
                </a:solidFill>
                <a:latin typeface="Times" pitchFamily="2" charset="0"/>
              </a:rPr>
              <a:t>nalysis </a:t>
            </a:r>
            <a:r>
              <a:rPr lang="en-US" sz="3600" kern="1200" spc="-50" baseline="0" dirty="0">
                <a:solidFill>
                  <a:srgbClr val="FFFFFF"/>
                </a:solidFill>
                <a:latin typeface="Times" pitchFamily="2" charset="0"/>
              </a:rPr>
              <a:t>- </a:t>
            </a:r>
            <a:r>
              <a:rPr lang="en-US" sz="2800" kern="1200" spc="-50" baseline="0" dirty="0">
                <a:solidFill>
                  <a:srgbClr val="FFFFFF"/>
                </a:solidFill>
                <a:latin typeface="Times" pitchFamily="2" charset="0"/>
              </a:rPr>
              <a:t>Overview</a:t>
            </a:r>
            <a:endParaRPr lang="en-US" sz="2800" b="1" kern="1200" spc="-50" baseline="0" dirty="0">
              <a:solidFill>
                <a:srgbClr val="FFFFFF"/>
              </a:solidFill>
              <a:latin typeface="Times" pitchFamily="2" charset="0"/>
            </a:endParaRPr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B3C1492-E54E-4146-99D3-F8218145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728759"/>
            <a:ext cx="5131653" cy="342537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8BECB0-2B38-48B9-964F-2D9A5654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6CF53900-F387-2A4E-B260-A715C47D1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704448"/>
            <a:ext cx="5118182" cy="347399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D49A382-B986-4676-8508-320A1EA20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0B5B4-BB36-6F4A-9D49-029782C74D68}"/>
              </a:ext>
            </a:extLst>
          </p:cNvPr>
          <p:cNvSpPr txBox="1"/>
          <p:nvPr/>
        </p:nvSpPr>
        <p:spPr>
          <a:xfrm>
            <a:off x="1206116" y="4341486"/>
            <a:ext cx="376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Figure 1. word Cloud of all the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88B39-5088-474B-9825-93F8BAB413B8}"/>
              </a:ext>
            </a:extLst>
          </p:cNvPr>
          <p:cNvSpPr txBox="1"/>
          <p:nvPr/>
        </p:nvSpPr>
        <p:spPr>
          <a:xfrm>
            <a:off x="7600950" y="4341486"/>
            <a:ext cx="338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Figure 2. Ratings across states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D7D9A6-6A6F-F942-B003-28ED2808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5B10FE0-7BE7-954C-A48A-FB61CB48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7AF99F1-3997-AC40-B969-A8E9EA99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6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01F6B-8430-4392-A9C1-E7AF1A47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F4CA56-5E10-46FC-B8C0-89FC75EA4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DF8255-E454-48AF-9A12-E4291F4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0D107A-885F-409D-9AE0-488991459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22DF6-FA00-476C-9E99-1735F7C11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30037-D572-CE44-9F04-41E8A8BF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spc="-50" baseline="0" dirty="0">
                <a:solidFill>
                  <a:srgbClr val="FFFFFF"/>
                </a:solidFill>
                <a:latin typeface="Times" pitchFamily="2" charset="0"/>
              </a:rPr>
              <a:t>Preliminary Analysis </a:t>
            </a:r>
            <a:r>
              <a:rPr lang="en-US" sz="2800" kern="1200" spc="-50" baseline="0" dirty="0">
                <a:solidFill>
                  <a:srgbClr val="FFFFFF"/>
                </a:solidFill>
                <a:latin typeface="Times" pitchFamily="2" charset="0"/>
              </a:rPr>
              <a:t>– Bad reviews </a:t>
            </a:r>
            <a:r>
              <a:rPr lang="en-US" sz="2800" kern="1200" spc="-50" baseline="0" dirty="0" err="1">
                <a:solidFill>
                  <a:srgbClr val="FFFFFF"/>
                </a:solidFill>
                <a:latin typeface="Times" pitchFamily="2" charset="0"/>
              </a:rPr>
              <a:t>v.s</a:t>
            </a:r>
            <a:r>
              <a:rPr lang="en-US" sz="2800" kern="1200" spc="-50" baseline="0" dirty="0">
                <a:solidFill>
                  <a:srgbClr val="FFFFFF"/>
                </a:solidFill>
                <a:latin typeface="Times" pitchFamily="2" charset="0"/>
              </a:rPr>
              <a:t> Good reviews</a:t>
            </a:r>
            <a:endParaRPr lang="en-US" sz="3600" b="1" kern="1200" spc="-50" baseline="0" dirty="0">
              <a:solidFill>
                <a:srgbClr val="FFFFFF"/>
              </a:solidFill>
              <a:latin typeface="Times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A7BF83-B122-B94A-A7E4-993695E0D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50" y="728759"/>
            <a:ext cx="5125667" cy="34253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8BECB0-2B38-48B9-964F-2D9A5654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77B71-8D65-AD42-8155-4375D050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7876" y="733255"/>
            <a:ext cx="5112212" cy="341638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49A382-B986-4676-8508-320A1EA20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D82AB-B670-3544-B799-776792D227F4}"/>
              </a:ext>
            </a:extLst>
          </p:cNvPr>
          <p:cNvSpPr txBox="1"/>
          <p:nvPr/>
        </p:nvSpPr>
        <p:spPr>
          <a:xfrm>
            <a:off x="1402430" y="4385697"/>
            <a:ext cx="359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Figure 3. Word cloud of good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67D45-3754-C344-BA57-E8C0E772E209}"/>
              </a:ext>
            </a:extLst>
          </p:cNvPr>
          <p:cNvSpPr txBox="1"/>
          <p:nvPr/>
        </p:nvSpPr>
        <p:spPr>
          <a:xfrm>
            <a:off x="7191867" y="4371284"/>
            <a:ext cx="359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Figure 4. Word cloud of bad review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BE16291-1BA6-5340-A019-1E1F196E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39B14DB-BA76-594A-AAB7-5A81CD4B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03F9D3E-5108-B948-B4C7-D44041D8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6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9F236-ED85-44D3-91B8-E8952AD3F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9E1FD-9FA0-4E24-89E8-540A0AC2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8D1F77-20AC-463C-A15D-F38BE42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7ED46-0943-2843-AFF6-238A8BD4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 spc="-50" baseline="0" dirty="0">
                <a:solidFill>
                  <a:srgbClr val="FFFFFF"/>
                </a:solidFill>
                <a:latin typeface="Times" pitchFamily="2" charset="0"/>
              </a:rPr>
              <a:t>Technical Detail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442C-99ED-014D-9E7F-F8B8E4F2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Exploration on Yelp Reviews, University of Wisconsin - Madison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298A0-BBCF-FE43-8CD5-B2490758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01B65-362A-0E48-AFC7-B04684AF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6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29A099-5CB1-4A20-B64F-4F0562EF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C0A89-7FB3-43F8-9DE3-0177E3E27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3472B-4804-F24A-8F1B-DACBD9F0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" pitchFamily="2" charset="0"/>
              </a:rPr>
              <a:t>Presentation 1 </a:t>
            </a:r>
            <a:br>
              <a:rPr lang="en-US" sz="36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3600" b="1" dirty="0">
                <a:solidFill>
                  <a:srgbClr val="FFFFFF"/>
                </a:solidFill>
                <a:latin typeface="Times" pitchFamily="2" charset="0"/>
              </a:rPr>
              <a:t>Outline</a:t>
            </a:r>
            <a:br>
              <a:rPr lang="en-US" sz="3600" b="1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3600" b="1" dirty="0">
                <a:solidFill>
                  <a:srgbClr val="FFFFFF"/>
                </a:solidFill>
                <a:latin typeface="Times" pitchFamily="2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F4DD4-CC07-42A8-8AF8-069654F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935984-6CF2-4D15-A045-EE1D58B56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22337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15FFB-AD43-8449-A612-F1C6ABEF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EA68DB-8891-EF42-A9E5-90E9FF84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79F7801-1947-4B4D-9B2B-01A9020C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49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9F236-ED85-44D3-91B8-E8952AD3F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9E1FD-9FA0-4E24-89E8-540A0AC2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8D1F77-20AC-463C-A15D-F38BE42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7ED46-0943-2843-AFF6-238A8BD4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 spc="-50" baseline="0" dirty="0">
                <a:solidFill>
                  <a:srgbClr val="FFFFFF"/>
                </a:solidFill>
                <a:latin typeface="Times" pitchFamily="2" charset="0"/>
              </a:rPr>
              <a:t>Data Analysis Plan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442C-99ED-014D-9E7F-F8B8E4F2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Exploration on Yelp Reviews, University of Wisconsin - Madison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0D86A-6776-8048-95A2-67ADEDF6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8FB4E-E5AF-F342-88D8-471AB4C1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49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C7682A25-42C8-4715-BF21-184A2A338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EFC5D-910E-6B41-9006-65A40AA3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721199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latin typeface="Times" pitchFamily="2" charset="0"/>
              </a:rPr>
              <a:t>Data Analysis Plan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51736393-45A9-49C6-90FF-3486BD423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2">
            <a:extLst>
              <a:ext uri="{FF2B5EF4-FFF2-40B4-BE49-F238E27FC236}">
                <a16:creationId xmlns:a16="http://schemas.microsoft.com/office/drawing/2014/main" id="{83AD8F8B-6BDD-4751-800C-E84F1A8FA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21D79A-75FF-4A04-80E0-85755EA7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6D9E77-F16A-C842-8CDB-0F488129A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270992"/>
              </p:ext>
            </p:extLst>
          </p:nvPr>
        </p:nvGraphicFramePr>
        <p:xfrm>
          <a:off x="2871789" y="457200"/>
          <a:ext cx="9015412" cy="5497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56BCCF-48EC-E74C-85FD-12E318BF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5BEA20A-467F-6A4C-AD5C-20E0BCD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5D67995-D4D4-A346-955C-4F3BE400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3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9F236-ED85-44D3-91B8-E8952AD3F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9E1FD-9FA0-4E24-89E8-540A0AC2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8D1F77-20AC-463C-A15D-F38BE42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7ED46-0943-2843-AFF6-238A8BD4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 spc="-50" baseline="0" dirty="0">
                <a:solidFill>
                  <a:srgbClr val="FFFFFF"/>
                </a:solidFill>
                <a:latin typeface="Times" pitchFamily="2" charset="0"/>
              </a:rPr>
              <a:t>Overview of Data &amp; Goal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442C-99ED-014D-9E7F-F8B8E4F2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Exploration on Yelp Reviews, University of Wisconsin - Madison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8BE3A-F75D-7A41-9250-79A04686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4691F0-0B29-8249-89D4-422977EB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22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D4F-3DAB-804A-B0FB-3A493C46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Times" pitchFamily="2" charset="0"/>
              </a:rPr>
              <a:t>Overview of Raw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64E2-145C-694E-A5B0-0A2EE09A9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" pitchFamily="2" charset="0"/>
              </a:rPr>
              <a:t>We have four data sets: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business.json</a:t>
            </a:r>
            <a:endParaRPr lang="en-US" dirty="0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01168" lvl="1" indent="0">
              <a:buNone/>
            </a:pPr>
            <a:r>
              <a:rPr lang="en-US" dirty="0">
                <a:latin typeface="Times" pitchFamily="2" charset="0"/>
              </a:rPr>
              <a:t>	location, attributes, and categories data of</a:t>
            </a:r>
            <a:r>
              <a:rPr lang="en-US" dirty="0"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business</a:t>
            </a:r>
          </a:p>
          <a:p>
            <a:pPr marL="201168" lvl="1" indent="0">
              <a:buNone/>
            </a:pPr>
            <a:r>
              <a:rPr lang="en-US" dirty="0"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1400" dirty="0"/>
              <a:t>3 of top 10 states with most businesses come from Canada- ON,QC,AB</a:t>
            </a:r>
          </a:p>
          <a:p>
            <a:pPr marL="201168" lvl="1" indent="0">
              <a:buNone/>
            </a:pPr>
            <a:r>
              <a:rPr lang="en-US" dirty="0"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1400" dirty="0"/>
              <a:t>Chinese cuisine is  among the most popular category</a:t>
            </a:r>
            <a:endParaRPr lang="en-US" sz="1400" dirty="0">
              <a:latin typeface="Times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review.json</a:t>
            </a:r>
            <a:endParaRPr lang="en-US" dirty="0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01168" lvl="1" indent="0">
              <a:buNone/>
            </a:pPr>
            <a:r>
              <a:rPr lang="en-US" dirty="0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dirty="0">
                <a:latin typeface="Times" pitchFamily="2" charset="0"/>
              </a:rPr>
              <a:t>full review text data including ratings</a:t>
            </a:r>
            <a:endParaRPr lang="en-US" dirty="0">
              <a:latin typeface="Times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user.json</a:t>
            </a:r>
            <a:endParaRPr lang="en-US" dirty="0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01168" lvl="1" indent="0">
              <a:buNone/>
            </a:pPr>
            <a:r>
              <a:rPr lang="en-US" dirty="0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dirty="0">
                <a:latin typeface="Times" pitchFamily="2" charset="0"/>
              </a:rPr>
              <a:t>metadata associated with the user and their friend mapping</a:t>
            </a:r>
            <a:endParaRPr lang="en-US" dirty="0">
              <a:latin typeface="Times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tips.json</a:t>
            </a:r>
            <a:endParaRPr lang="en-US" dirty="0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84048" lvl="2" indent="0">
              <a:buNone/>
            </a:pPr>
            <a:r>
              <a:rPr lang="en-US" dirty="0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dirty="0"/>
              <a:t> </a:t>
            </a:r>
            <a:r>
              <a:rPr lang="en-US" sz="1800" dirty="0">
                <a:latin typeface="Times" pitchFamily="2" charset="0"/>
              </a:rPr>
              <a:t>quick suggestions provided by users</a:t>
            </a:r>
            <a:endParaRPr lang="en-US" sz="1800" dirty="0">
              <a:latin typeface="Times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01168" lvl="1" indent="0">
              <a:buNone/>
            </a:pPr>
            <a:endParaRPr lang="en-US" dirty="0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A77BC-5236-9C4A-8B35-1364401A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1E768-4553-B54E-9A64-E3D960CD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E2442-46DC-7449-AC90-68EE4E6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1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0583-C6D7-2743-8CA5-C72D37F3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>
                <a:latin typeface="Times" pitchFamily="2" charset="0"/>
              </a:rPr>
              <a:t>Our Goal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23D815-E50B-476A-B873-50558D46C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37205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6B42C-F93B-034B-B885-3A1EE32D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F3A7559-DC81-E645-81BD-6EFDA6AE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74A027-C1F1-624C-BA7A-02049AF0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64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9F236-ED85-44D3-91B8-E8952AD3F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9E1FD-9FA0-4E24-89E8-540A0AC2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8D1F77-20AC-463C-A15D-F38BE42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7ED46-0943-2843-AFF6-238A8BD4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 spc="-50" baseline="0" dirty="0">
                <a:solidFill>
                  <a:srgbClr val="FFFFFF"/>
                </a:solidFill>
                <a:latin typeface="Times" pitchFamily="2" charset="0"/>
              </a:rPr>
              <a:t>Preliminary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442C-99ED-014D-9E7F-F8B8E4F2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Exploration on Yelp Reviews, University of Wisconsin - Madison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73A9C-755C-9E47-81B8-F75E513D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87D1E-FFE5-064B-8948-FEFC735B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19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E3D1-39CC-564B-9450-AE74C2EC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" pitchFamily="2" charset="0"/>
              </a:rPr>
              <a:t>Preliminary Analysis - </a:t>
            </a:r>
            <a:r>
              <a:rPr lang="en-US" sz="3200" b="1" dirty="0">
                <a:latin typeface="Times" pitchFamily="2" charset="0"/>
              </a:rPr>
              <a:t>Data Cleaning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9407BF11-2EDD-0F45-AF46-DC4C01DAA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004631"/>
              </p:ext>
            </p:extLst>
          </p:nvPr>
        </p:nvGraphicFramePr>
        <p:xfrm>
          <a:off x="1097280" y="1845734"/>
          <a:ext cx="10709238" cy="2092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26A8389-E75F-B645-9EB2-4F980CFBE8EE}"/>
              </a:ext>
            </a:extLst>
          </p:cNvPr>
          <p:cNvSpPr txBox="1"/>
          <p:nvPr/>
        </p:nvSpPr>
        <p:spPr>
          <a:xfrm>
            <a:off x="1097280" y="4046390"/>
            <a:ext cx="99364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200" b="1" dirty="0">
                <a:latin typeface="Times" pitchFamily="2" charset="0"/>
              </a:rPr>
              <a:t>Example：</a:t>
            </a:r>
          </a:p>
          <a:p>
            <a:pPr marL="486918" lvl="1" indent="-285750">
              <a:buFont typeface="Wingdings" pitchFamily="2" charset="2"/>
              <a:buChar char="Ø"/>
            </a:pPr>
            <a:r>
              <a:rPr lang="en-US" sz="2200" dirty="0">
                <a:latin typeface="Times" pitchFamily="2" charset="0"/>
              </a:rPr>
              <a:t>Raw Review</a:t>
            </a:r>
            <a:r>
              <a:rPr lang="en-US" sz="2200" dirty="0"/>
              <a:t>: </a:t>
            </a:r>
          </a:p>
          <a:p>
            <a:pPr marL="201168" lvl="1" indent="0">
              <a:buNone/>
            </a:pPr>
            <a:r>
              <a:rPr lang="en-US" sz="2200" dirty="0"/>
              <a:t>'Limited menu, but what they do, they do well. Portions are very generous, both is delicious, noodles are perfect.’</a:t>
            </a:r>
          </a:p>
          <a:p>
            <a:pPr marL="486918" lvl="1" indent="-285750">
              <a:buFont typeface="Wingdings" pitchFamily="2" charset="2"/>
              <a:buChar char="Ø"/>
            </a:pPr>
            <a:r>
              <a:rPr lang="en-US" sz="2200" dirty="0">
                <a:latin typeface="Times" pitchFamily="2" charset="0"/>
              </a:rPr>
              <a:t>Cleaned Review</a:t>
            </a:r>
            <a:r>
              <a:rPr lang="en-US" sz="2200" dirty="0"/>
              <a:t>:</a:t>
            </a:r>
          </a:p>
          <a:p>
            <a:pPr marL="201168" lvl="1" indent="0">
              <a:buNone/>
            </a:pPr>
            <a:r>
              <a:rPr lang="en-US" sz="2200" dirty="0"/>
              <a:t> 'limited menu well, portion generous, both delicious, noodle perfect'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5226B-F5C8-F341-AD00-00B1FE16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80B3AD7C-5C67-6444-9A3E-68720C72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D4A49D-7484-344A-87F3-7E8C4A0E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24948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522</Words>
  <Application>Microsoft Macintosh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</vt:lpstr>
      <vt:lpstr>Times</vt:lpstr>
      <vt:lpstr>Wingdings</vt:lpstr>
      <vt:lpstr>回顾</vt:lpstr>
      <vt:lpstr>Exploration on Yelp Reviews</vt:lpstr>
      <vt:lpstr>Presentation 1  Outline  </vt:lpstr>
      <vt:lpstr>Data Analysis Plan</vt:lpstr>
      <vt:lpstr>Data Analysis Plan</vt:lpstr>
      <vt:lpstr>Overview of Data &amp; Goal</vt:lpstr>
      <vt:lpstr>Overview of Raw Data</vt:lpstr>
      <vt:lpstr>Our Goal</vt:lpstr>
      <vt:lpstr>Preliminary Analysis</vt:lpstr>
      <vt:lpstr>Preliminary Analysis - Data Cleaning</vt:lpstr>
      <vt:lpstr>Preliminary Analysis - Overview</vt:lpstr>
      <vt:lpstr>Preliminary Analysis – Bad reviews v.s Good reviews</vt:lpstr>
      <vt:lpstr>Technical Detail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on Yelp Reviews</dc:title>
  <dc:creator>WENBO FEI</dc:creator>
  <cp:lastModifiedBy>WENBO FEI</cp:lastModifiedBy>
  <cp:revision>5</cp:revision>
  <dcterms:created xsi:type="dcterms:W3CDTF">2019-10-26T21:02:56Z</dcterms:created>
  <dcterms:modified xsi:type="dcterms:W3CDTF">2019-10-26T21:51:03Z</dcterms:modified>
</cp:coreProperties>
</file>